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59" r:id="rId5"/>
    <p:sldId id="276" r:id="rId6"/>
    <p:sldId id="265" r:id="rId7"/>
    <p:sldId id="278" r:id="rId8"/>
    <p:sldId id="264" r:id="rId9"/>
    <p:sldId id="261" r:id="rId10"/>
    <p:sldId id="262" r:id="rId11"/>
    <p:sldId id="268" r:id="rId12"/>
    <p:sldId id="269" r:id="rId13"/>
    <p:sldId id="267" r:id="rId14"/>
    <p:sldId id="270" r:id="rId15"/>
    <p:sldId id="272" r:id="rId16"/>
    <p:sldId id="275" r:id="rId17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86891" autoAdjust="0"/>
  </p:normalViewPr>
  <p:slideViewPr>
    <p:cSldViewPr snapToGrid="0">
      <p:cViewPr varScale="1">
        <p:scale>
          <a:sx n="99" d="100"/>
          <a:sy n="99" d="100"/>
        </p:scale>
        <p:origin x="9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Budget</a:t>
            </a:r>
          </a:p>
        </c:rich>
      </c:tx>
      <c:layout>
        <c:manualLayout>
          <c:xMode val="edge"/>
          <c:yMode val="edge"/>
          <c:x val="0.41740607292260556"/>
          <c:y val="1.54723513953746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309190617924417"/>
          <c:y val="0.11457276208274905"/>
          <c:w val="0.48878775475052466"/>
          <c:h val="0.7554104498068392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58000"/>
                      <a:tint val="96000"/>
                      <a:lumMod val="104000"/>
                    </a:schemeClr>
                  </a:gs>
                  <a:gs pos="100000">
                    <a:schemeClr val="accent1">
                      <a:tint val="58000"/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solidFill>
                  <a:prstClr val="black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560-4330-8A28-CA6804676490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1">
                      <a:tint val="86000"/>
                      <a:tint val="96000"/>
                      <a:lumMod val="104000"/>
                    </a:schemeClr>
                  </a:gs>
                  <a:gs pos="100000">
                    <a:schemeClr val="accent1">
                      <a:tint val="86000"/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solidFill>
                  <a:prstClr val="black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560-4330-8A28-CA6804676490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1">
                      <a:shade val="86000"/>
                      <a:tint val="96000"/>
                      <a:lumMod val="104000"/>
                    </a:schemeClr>
                  </a:gs>
                  <a:gs pos="100000">
                    <a:schemeClr val="accent1">
                      <a:shade val="86000"/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solidFill>
                  <a:prstClr val="black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560-4330-8A28-CA6804676490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shade val="58000"/>
                      <a:tint val="96000"/>
                      <a:lumMod val="104000"/>
                    </a:schemeClr>
                  </a:gs>
                  <a:gs pos="100000">
                    <a:schemeClr val="accent1">
                      <a:shade val="58000"/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solidFill>
                  <a:prstClr val="black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560-4330-8A28-CA6804676490}"/>
              </c:ext>
            </c:extLst>
          </c:dPt>
          <c:cat>
            <c:strRef>
              <c:f>Sheet1!$A$2:$A$5</c:f>
              <c:strCache>
                <c:ptCount val="4"/>
                <c:pt idx="0">
                  <c:v>Gen Staff</c:v>
                </c:pt>
                <c:pt idx="1">
                  <c:v>Team Liaison</c:v>
                </c:pt>
                <c:pt idx="2">
                  <c:v>Computers</c:v>
                </c:pt>
                <c:pt idx="3">
                  <c:v>Barcode Scanners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9600</c:v>
                </c:pt>
                <c:pt idx="1">
                  <c:v>3600</c:v>
                </c:pt>
                <c:pt idx="2">
                  <c:v>8000</c:v>
                </c:pt>
                <c:pt idx="3">
                  <c:v>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560-4330-8A28-CA68046764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92BE63-7F01-4510-99F9-4A7EB77EDC28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114690-9EA4-4FAC-9DED-99E0C6BE5C0B}">
      <dgm:prSet phldrT="[Text]"/>
      <dgm:spPr/>
      <dgm:t>
        <a:bodyPr/>
        <a:lstStyle/>
        <a:p>
          <a:r>
            <a:rPr lang="en-US" dirty="0"/>
            <a:t>Supermarket (ShopRite)</a:t>
          </a:r>
        </a:p>
      </dgm:t>
    </dgm:pt>
    <dgm:pt modelId="{C6F07D18-3860-416E-813D-FBEA695C1F67}" type="parTrans" cxnId="{4EAFFC43-B4CC-4441-B211-F684F337E90B}">
      <dgm:prSet/>
      <dgm:spPr/>
      <dgm:t>
        <a:bodyPr/>
        <a:lstStyle/>
        <a:p>
          <a:endParaRPr lang="en-US"/>
        </a:p>
      </dgm:t>
    </dgm:pt>
    <dgm:pt modelId="{48C49C50-DA31-4E83-8839-67B5FCAC528D}" type="sibTrans" cxnId="{4EAFFC43-B4CC-4441-B211-F684F337E90B}">
      <dgm:prSet/>
      <dgm:spPr/>
      <dgm:t>
        <a:bodyPr/>
        <a:lstStyle/>
        <a:p>
          <a:endParaRPr lang="en-US"/>
        </a:p>
      </dgm:t>
    </dgm:pt>
    <dgm:pt modelId="{42C7E00E-F7ED-4E66-B5B7-893CACBDE151}" type="asst">
      <dgm:prSet phldrT="[Text]"/>
      <dgm:spPr/>
      <dgm:t>
        <a:bodyPr/>
        <a:lstStyle/>
        <a:p>
          <a:r>
            <a:rPr lang="en-US" dirty="0"/>
            <a:t>Food Bank (NJ Food Bank)</a:t>
          </a:r>
        </a:p>
      </dgm:t>
    </dgm:pt>
    <dgm:pt modelId="{7E28C274-3FF8-47DD-8E66-6DF6280A9B85}" type="parTrans" cxnId="{9AA45531-CE5A-4DF7-B784-992AACC78212}">
      <dgm:prSet/>
      <dgm:spPr/>
      <dgm:t>
        <a:bodyPr/>
        <a:lstStyle/>
        <a:p>
          <a:endParaRPr lang="en-US"/>
        </a:p>
      </dgm:t>
    </dgm:pt>
    <dgm:pt modelId="{D79D4292-976F-43FF-84B3-DBC1CEF73C3B}" type="sibTrans" cxnId="{9AA45531-CE5A-4DF7-B784-992AACC78212}">
      <dgm:prSet/>
      <dgm:spPr/>
      <dgm:t>
        <a:bodyPr/>
        <a:lstStyle/>
        <a:p>
          <a:endParaRPr lang="en-US"/>
        </a:p>
      </dgm:t>
    </dgm:pt>
    <dgm:pt modelId="{8878A729-5BCA-468F-B1F7-50A255D93211}">
      <dgm:prSet phldrT="[Text]"/>
      <dgm:spPr/>
      <dgm:t>
        <a:bodyPr/>
        <a:lstStyle/>
        <a:p>
          <a:r>
            <a:rPr lang="en-US" dirty="0"/>
            <a:t>Highland Park Food Pantry</a:t>
          </a:r>
        </a:p>
      </dgm:t>
    </dgm:pt>
    <dgm:pt modelId="{82B5B864-05F0-4AAC-90F8-F9899899CF7D}" type="parTrans" cxnId="{90B7E2D9-EA41-4D91-86DF-9088FAD1A57E}">
      <dgm:prSet/>
      <dgm:spPr/>
      <dgm:t>
        <a:bodyPr/>
        <a:lstStyle/>
        <a:p>
          <a:endParaRPr lang="en-US"/>
        </a:p>
      </dgm:t>
    </dgm:pt>
    <dgm:pt modelId="{37AAFF7E-5B7F-4FE3-92E6-508BBA6C25CB}" type="sibTrans" cxnId="{90B7E2D9-EA41-4D91-86DF-9088FAD1A57E}">
      <dgm:prSet/>
      <dgm:spPr/>
      <dgm:t>
        <a:bodyPr/>
        <a:lstStyle/>
        <a:p>
          <a:endParaRPr lang="en-US"/>
        </a:p>
      </dgm:t>
    </dgm:pt>
    <dgm:pt modelId="{2977ADF0-69E0-4679-B46D-030D09D5D056}">
      <dgm:prSet phldrT="[Text]"/>
      <dgm:spPr/>
      <dgm:t>
        <a:bodyPr/>
        <a:lstStyle/>
        <a:p>
          <a:r>
            <a:rPr lang="en-US" dirty="0"/>
            <a:t>Rutgers Food Pantry</a:t>
          </a:r>
        </a:p>
      </dgm:t>
    </dgm:pt>
    <dgm:pt modelId="{94CF6AB9-4B9B-4C59-BE0C-42F53EAD6D83}" type="parTrans" cxnId="{52B98FC9-2D12-46EE-AC90-5E60FFF5B5D5}">
      <dgm:prSet/>
      <dgm:spPr/>
      <dgm:t>
        <a:bodyPr/>
        <a:lstStyle/>
        <a:p>
          <a:endParaRPr lang="en-US"/>
        </a:p>
      </dgm:t>
    </dgm:pt>
    <dgm:pt modelId="{5EA5A470-43D0-439C-8F3D-6117985917F8}" type="sibTrans" cxnId="{52B98FC9-2D12-46EE-AC90-5E60FFF5B5D5}">
      <dgm:prSet/>
      <dgm:spPr/>
      <dgm:t>
        <a:bodyPr/>
        <a:lstStyle/>
        <a:p>
          <a:endParaRPr lang="en-US"/>
        </a:p>
      </dgm:t>
    </dgm:pt>
    <dgm:pt modelId="{99DEA926-5947-4BCE-A6FA-67BB2D5D8B61}">
      <dgm:prSet phldrT="[Text]"/>
      <dgm:spPr/>
      <dgm:t>
        <a:bodyPr/>
        <a:lstStyle/>
        <a:p>
          <a:r>
            <a:rPr lang="en-US" dirty="0"/>
            <a:t>South Brunswick Food Pantry</a:t>
          </a:r>
        </a:p>
      </dgm:t>
    </dgm:pt>
    <dgm:pt modelId="{59E53DFC-60CB-4BE0-BF51-3A86A82CEB7F}" type="parTrans" cxnId="{CB71151E-EDCD-448C-90DB-B7FEC4B424E8}">
      <dgm:prSet/>
      <dgm:spPr/>
      <dgm:t>
        <a:bodyPr/>
        <a:lstStyle/>
        <a:p>
          <a:endParaRPr lang="en-US"/>
        </a:p>
      </dgm:t>
    </dgm:pt>
    <dgm:pt modelId="{92C22539-8D17-424A-BF0E-D30F668574A1}" type="sibTrans" cxnId="{CB71151E-EDCD-448C-90DB-B7FEC4B424E8}">
      <dgm:prSet/>
      <dgm:spPr/>
      <dgm:t>
        <a:bodyPr/>
        <a:lstStyle/>
        <a:p>
          <a:endParaRPr lang="en-US"/>
        </a:p>
      </dgm:t>
    </dgm:pt>
    <dgm:pt modelId="{BE2C74D9-4366-4CEF-BFFF-6C770187B1F2}" type="pres">
      <dgm:prSet presAssocID="{B992BE63-7F01-4510-99F9-4A7EB77EDC28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0427806-D620-4264-BCD1-6A850B3C0C03}" type="pres">
      <dgm:prSet presAssocID="{52114690-9EA4-4FAC-9DED-99E0C6BE5C0B}" presName="hierRoot1" presStyleCnt="0">
        <dgm:presLayoutVars>
          <dgm:hierBranch val="init"/>
        </dgm:presLayoutVars>
      </dgm:prSet>
      <dgm:spPr/>
    </dgm:pt>
    <dgm:pt modelId="{51A3C012-ADCD-41EA-8B00-6D9CEC5A93CF}" type="pres">
      <dgm:prSet presAssocID="{52114690-9EA4-4FAC-9DED-99E0C6BE5C0B}" presName="rootComposite1" presStyleCnt="0"/>
      <dgm:spPr/>
    </dgm:pt>
    <dgm:pt modelId="{97BCB842-1C51-44F5-A4C0-E63103016219}" type="pres">
      <dgm:prSet presAssocID="{52114690-9EA4-4FAC-9DED-99E0C6BE5C0B}" presName="rootText1" presStyleLbl="alignAcc1" presStyleIdx="0" presStyleCnt="0">
        <dgm:presLayoutVars>
          <dgm:chPref val="3"/>
        </dgm:presLayoutVars>
      </dgm:prSet>
      <dgm:spPr/>
    </dgm:pt>
    <dgm:pt modelId="{738E7094-6429-425E-A224-F9A71E0CBABD}" type="pres">
      <dgm:prSet presAssocID="{52114690-9EA4-4FAC-9DED-99E0C6BE5C0B}" presName="topArc1" presStyleLbl="parChTrans1D1" presStyleIdx="0" presStyleCnt="10"/>
      <dgm:spPr/>
    </dgm:pt>
    <dgm:pt modelId="{60306C42-8BDD-4F3A-96DA-9FCDFFD18E06}" type="pres">
      <dgm:prSet presAssocID="{52114690-9EA4-4FAC-9DED-99E0C6BE5C0B}" presName="bottomArc1" presStyleLbl="parChTrans1D1" presStyleIdx="1" presStyleCnt="10"/>
      <dgm:spPr/>
    </dgm:pt>
    <dgm:pt modelId="{5836A539-9B81-4E60-8713-2D2AF0C6A509}" type="pres">
      <dgm:prSet presAssocID="{52114690-9EA4-4FAC-9DED-99E0C6BE5C0B}" presName="topConnNode1" presStyleLbl="node1" presStyleIdx="0" presStyleCnt="0"/>
      <dgm:spPr/>
    </dgm:pt>
    <dgm:pt modelId="{9D7B00D4-AB44-4988-B866-CB62139E2680}" type="pres">
      <dgm:prSet presAssocID="{52114690-9EA4-4FAC-9DED-99E0C6BE5C0B}" presName="hierChild2" presStyleCnt="0"/>
      <dgm:spPr/>
    </dgm:pt>
    <dgm:pt modelId="{0CA37DE2-DF64-41C1-971B-E1FF3FC92E1B}" type="pres">
      <dgm:prSet presAssocID="{82B5B864-05F0-4AAC-90F8-F9899899CF7D}" presName="Name28" presStyleLbl="parChTrans1D2" presStyleIdx="0" presStyleCnt="4"/>
      <dgm:spPr/>
    </dgm:pt>
    <dgm:pt modelId="{2D13F9B6-1835-4A38-8556-00C4984DC96B}" type="pres">
      <dgm:prSet presAssocID="{8878A729-5BCA-468F-B1F7-50A255D93211}" presName="hierRoot2" presStyleCnt="0">
        <dgm:presLayoutVars>
          <dgm:hierBranch val="init"/>
        </dgm:presLayoutVars>
      </dgm:prSet>
      <dgm:spPr/>
    </dgm:pt>
    <dgm:pt modelId="{FE079927-2F46-47E9-9070-6C8E15557A0C}" type="pres">
      <dgm:prSet presAssocID="{8878A729-5BCA-468F-B1F7-50A255D93211}" presName="rootComposite2" presStyleCnt="0"/>
      <dgm:spPr/>
    </dgm:pt>
    <dgm:pt modelId="{AD1A2028-84BF-4BA0-8698-3913682C590F}" type="pres">
      <dgm:prSet presAssocID="{8878A729-5BCA-468F-B1F7-50A255D93211}" presName="rootText2" presStyleLbl="alignAcc1" presStyleIdx="0" presStyleCnt="0">
        <dgm:presLayoutVars>
          <dgm:chPref val="3"/>
        </dgm:presLayoutVars>
      </dgm:prSet>
      <dgm:spPr/>
    </dgm:pt>
    <dgm:pt modelId="{BA7CB742-A856-4F98-88DA-D5955D7EEF78}" type="pres">
      <dgm:prSet presAssocID="{8878A729-5BCA-468F-B1F7-50A255D93211}" presName="topArc2" presStyleLbl="parChTrans1D1" presStyleIdx="2" presStyleCnt="10"/>
      <dgm:spPr/>
    </dgm:pt>
    <dgm:pt modelId="{5AD8C7D3-3124-4320-8225-39459B38CADF}" type="pres">
      <dgm:prSet presAssocID="{8878A729-5BCA-468F-B1F7-50A255D93211}" presName="bottomArc2" presStyleLbl="parChTrans1D1" presStyleIdx="3" presStyleCnt="10"/>
      <dgm:spPr/>
    </dgm:pt>
    <dgm:pt modelId="{BB1CC1CC-AD51-4B66-BABB-BFA9E5BBF9A2}" type="pres">
      <dgm:prSet presAssocID="{8878A729-5BCA-468F-B1F7-50A255D93211}" presName="topConnNode2" presStyleLbl="node2" presStyleIdx="0" presStyleCnt="0"/>
      <dgm:spPr/>
    </dgm:pt>
    <dgm:pt modelId="{9C4A3F12-8F63-48AC-9685-E72E2710CA0D}" type="pres">
      <dgm:prSet presAssocID="{8878A729-5BCA-468F-B1F7-50A255D93211}" presName="hierChild4" presStyleCnt="0"/>
      <dgm:spPr/>
    </dgm:pt>
    <dgm:pt modelId="{26622333-2DCC-4C09-B82F-C7C96481D7D4}" type="pres">
      <dgm:prSet presAssocID="{8878A729-5BCA-468F-B1F7-50A255D93211}" presName="hierChild5" presStyleCnt="0"/>
      <dgm:spPr/>
    </dgm:pt>
    <dgm:pt modelId="{2920F7E5-BB34-4E1A-9072-67ABD35DB39E}" type="pres">
      <dgm:prSet presAssocID="{94CF6AB9-4B9B-4C59-BE0C-42F53EAD6D83}" presName="Name28" presStyleLbl="parChTrans1D2" presStyleIdx="1" presStyleCnt="4"/>
      <dgm:spPr/>
    </dgm:pt>
    <dgm:pt modelId="{B827B7F2-6C91-4D0B-93E3-AA97C0C5F31D}" type="pres">
      <dgm:prSet presAssocID="{2977ADF0-69E0-4679-B46D-030D09D5D056}" presName="hierRoot2" presStyleCnt="0">
        <dgm:presLayoutVars>
          <dgm:hierBranch val="init"/>
        </dgm:presLayoutVars>
      </dgm:prSet>
      <dgm:spPr/>
    </dgm:pt>
    <dgm:pt modelId="{E6B263B0-9551-43E6-85FE-ABF4FF9B86E4}" type="pres">
      <dgm:prSet presAssocID="{2977ADF0-69E0-4679-B46D-030D09D5D056}" presName="rootComposite2" presStyleCnt="0"/>
      <dgm:spPr/>
    </dgm:pt>
    <dgm:pt modelId="{529BEF62-C7BC-4E30-8163-9D8C87BA6084}" type="pres">
      <dgm:prSet presAssocID="{2977ADF0-69E0-4679-B46D-030D09D5D056}" presName="rootText2" presStyleLbl="alignAcc1" presStyleIdx="0" presStyleCnt="0">
        <dgm:presLayoutVars>
          <dgm:chPref val="3"/>
        </dgm:presLayoutVars>
      </dgm:prSet>
      <dgm:spPr/>
    </dgm:pt>
    <dgm:pt modelId="{FCE03F9F-9CE6-4EAC-A298-749D9E845690}" type="pres">
      <dgm:prSet presAssocID="{2977ADF0-69E0-4679-B46D-030D09D5D056}" presName="topArc2" presStyleLbl="parChTrans1D1" presStyleIdx="4" presStyleCnt="10"/>
      <dgm:spPr/>
    </dgm:pt>
    <dgm:pt modelId="{B12635D5-3D4E-410B-BAE6-FA1307E65872}" type="pres">
      <dgm:prSet presAssocID="{2977ADF0-69E0-4679-B46D-030D09D5D056}" presName="bottomArc2" presStyleLbl="parChTrans1D1" presStyleIdx="5" presStyleCnt="10"/>
      <dgm:spPr/>
    </dgm:pt>
    <dgm:pt modelId="{FBD0FDB3-AFE7-4DEE-A005-283F054D64BC}" type="pres">
      <dgm:prSet presAssocID="{2977ADF0-69E0-4679-B46D-030D09D5D056}" presName="topConnNode2" presStyleLbl="node2" presStyleIdx="0" presStyleCnt="0"/>
      <dgm:spPr/>
    </dgm:pt>
    <dgm:pt modelId="{61D25678-6C13-44D7-833D-FC9A4B055B7D}" type="pres">
      <dgm:prSet presAssocID="{2977ADF0-69E0-4679-B46D-030D09D5D056}" presName="hierChild4" presStyleCnt="0"/>
      <dgm:spPr/>
    </dgm:pt>
    <dgm:pt modelId="{9236FD1D-6581-4A3E-A0FB-6631AFDB5CCA}" type="pres">
      <dgm:prSet presAssocID="{2977ADF0-69E0-4679-B46D-030D09D5D056}" presName="hierChild5" presStyleCnt="0"/>
      <dgm:spPr/>
    </dgm:pt>
    <dgm:pt modelId="{D0C2B4C4-B8B7-49B9-97BF-212D78B4BEBD}" type="pres">
      <dgm:prSet presAssocID="{59E53DFC-60CB-4BE0-BF51-3A86A82CEB7F}" presName="Name28" presStyleLbl="parChTrans1D2" presStyleIdx="2" presStyleCnt="4"/>
      <dgm:spPr/>
    </dgm:pt>
    <dgm:pt modelId="{103DC0C9-EA8E-48FD-9226-5929D807ADE6}" type="pres">
      <dgm:prSet presAssocID="{99DEA926-5947-4BCE-A6FA-67BB2D5D8B61}" presName="hierRoot2" presStyleCnt="0">
        <dgm:presLayoutVars>
          <dgm:hierBranch val="init"/>
        </dgm:presLayoutVars>
      </dgm:prSet>
      <dgm:spPr/>
    </dgm:pt>
    <dgm:pt modelId="{EC477633-D025-4756-B885-DF63A32E2D80}" type="pres">
      <dgm:prSet presAssocID="{99DEA926-5947-4BCE-A6FA-67BB2D5D8B61}" presName="rootComposite2" presStyleCnt="0"/>
      <dgm:spPr/>
    </dgm:pt>
    <dgm:pt modelId="{10B311A6-9C43-4666-9464-893762B1251E}" type="pres">
      <dgm:prSet presAssocID="{99DEA926-5947-4BCE-A6FA-67BB2D5D8B61}" presName="rootText2" presStyleLbl="alignAcc1" presStyleIdx="0" presStyleCnt="0">
        <dgm:presLayoutVars>
          <dgm:chPref val="3"/>
        </dgm:presLayoutVars>
      </dgm:prSet>
      <dgm:spPr/>
    </dgm:pt>
    <dgm:pt modelId="{B0E38F79-0F89-40DA-B0DD-FC1054A006B7}" type="pres">
      <dgm:prSet presAssocID="{99DEA926-5947-4BCE-A6FA-67BB2D5D8B61}" presName="topArc2" presStyleLbl="parChTrans1D1" presStyleIdx="6" presStyleCnt="10"/>
      <dgm:spPr/>
    </dgm:pt>
    <dgm:pt modelId="{64EAB5FD-CC65-4B29-BFEB-588BA107D7F8}" type="pres">
      <dgm:prSet presAssocID="{99DEA926-5947-4BCE-A6FA-67BB2D5D8B61}" presName="bottomArc2" presStyleLbl="parChTrans1D1" presStyleIdx="7" presStyleCnt="10"/>
      <dgm:spPr/>
    </dgm:pt>
    <dgm:pt modelId="{B721E25B-DF8C-40FB-B004-531B2A9A4204}" type="pres">
      <dgm:prSet presAssocID="{99DEA926-5947-4BCE-A6FA-67BB2D5D8B61}" presName="topConnNode2" presStyleLbl="node2" presStyleIdx="0" presStyleCnt="0"/>
      <dgm:spPr/>
    </dgm:pt>
    <dgm:pt modelId="{1E6D8897-7FA0-456B-9F47-98DB9F3FEC36}" type="pres">
      <dgm:prSet presAssocID="{99DEA926-5947-4BCE-A6FA-67BB2D5D8B61}" presName="hierChild4" presStyleCnt="0"/>
      <dgm:spPr/>
    </dgm:pt>
    <dgm:pt modelId="{9AABE886-50E5-49CD-91EA-B98FD95B86DC}" type="pres">
      <dgm:prSet presAssocID="{99DEA926-5947-4BCE-A6FA-67BB2D5D8B61}" presName="hierChild5" presStyleCnt="0"/>
      <dgm:spPr/>
    </dgm:pt>
    <dgm:pt modelId="{8A0D54D8-5032-4263-BE8F-53B086A0CC0C}" type="pres">
      <dgm:prSet presAssocID="{52114690-9EA4-4FAC-9DED-99E0C6BE5C0B}" presName="hierChild3" presStyleCnt="0"/>
      <dgm:spPr/>
    </dgm:pt>
    <dgm:pt modelId="{91AF2C7B-A31B-4EBE-99DE-7CD795812EAE}" type="pres">
      <dgm:prSet presAssocID="{7E28C274-3FF8-47DD-8E66-6DF6280A9B85}" presName="Name101" presStyleLbl="parChTrans1D2" presStyleIdx="3" presStyleCnt="4"/>
      <dgm:spPr/>
    </dgm:pt>
    <dgm:pt modelId="{484F2B74-44F9-45FE-A1FC-871C16D1D1C2}" type="pres">
      <dgm:prSet presAssocID="{42C7E00E-F7ED-4E66-B5B7-893CACBDE151}" presName="hierRoot3" presStyleCnt="0">
        <dgm:presLayoutVars>
          <dgm:hierBranch val="init"/>
        </dgm:presLayoutVars>
      </dgm:prSet>
      <dgm:spPr/>
    </dgm:pt>
    <dgm:pt modelId="{CD4C022F-56D9-4730-A0E2-F66832D40F94}" type="pres">
      <dgm:prSet presAssocID="{42C7E00E-F7ED-4E66-B5B7-893CACBDE151}" presName="rootComposite3" presStyleCnt="0"/>
      <dgm:spPr/>
    </dgm:pt>
    <dgm:pt modelId="{B0944939-64CE-4F16-8317-FF104EB29DBF}" type="pres">
      <dgm:prSet presAssocID="{42C7E00E-F7ED-4E66-B5B7-893CACBDE151}" presName="rootText3" presStyleLbl="alignAcc1" presStyleIdx="0" presStyleCnt="0">
        <dgm:presLayoutVars>
          <dgm:chPref val="3"/>
        </dgm:presLayoutVars>
      </dgm:prSet>
      <dgm:spPr/>
    </dgm:pt>
    <dgm:pt modelId="{71E414E8-DC03-4490-9EF2-65BB250FA0D8}" type="pres">
      <dgm:prSet presAssocID="{42C7E00E-F7ED-4E66-B5B7-893CACBDE151}" presName="topArc3" presStyleLbl="parChTrans1D1" presStyleIdx="8" presStyleCnt="10"/>
      <dgm:spPr/>
    </dgm:pt>
    <dgm:pt modelId="{26A325EC-7327-4F1D-B1D3-B6C5DA505F7A}" type="pres">
      <dgm:prSet presAssocID="{42C7E00E-F7ED-4E66-B5B7-893CACBDE151}" presName="bottomArc3" presStyleLbl="parChTrans1D1" presStyleIdx="9" presStyleCnt="10"/>
      <dgm:spPr/>
    </dgm:pt>
    <dgm:pt modelId="{F2C1F186-60A1-49C0-947B-D3BB7EB79459}" type="pres">
      <dgm:prSet presAssocID="{42C7E00E-F7ED-4E66-B5B7-893CACBDE151}" presName="topConnNode3" presStyleLbl="asst1" presStyleIdx="0" presStyleCnt="0"/>
      <dgm:spPr/>
    </dgm:pt>
    <dgm:pt modelId="{F9C66095-BDB1-49D5-BDF2-FDE43EF9EC41}" type="pres">
      <dgm:prSet presAssocID="{42C7E00E-F7ED-4E66-B5B7-893CACBDE151}" presName="hierChild6" presStyleCnt="0"/>
      <dgm:spPr/>
    </dgm:pt>
    <dgm:pt modelId="{1A5BD5BF-D354-492F-ACBB-13F07D7FD18B}" type="pres">
      <dgm:prSet presAssocID="{42C7E00E-F7ED-4E66-B5B7-893CACBDE151}" presName="hierChild7" presStyleCnt="0"/>
      <dgm:spPr/>
    </dgm:pt>
  </dgm:ptLst>
  <dgm:cxnLst>
    <dgm:cxn modelId="{DF376F02-9439-4D82-9A1C-A0A4B6EC0E6A}" type="presOf" srcId="{8878A729-5BCA-468F-B1F7-50A255D93211}" destId="{AD1A2028-84BF-4BA0-8698-3913682C590F}" srcOrd="0" destOrd="0" presId="urn:microsoft.com/office/officeart/2008/layout/HalfCircleOrganizationChart"/>
    <dgm:cxn modelId="{7E117906-1F7E-492A-83A6-607F4020AFDC}" type="presOf" srcId="{99DEA926-5947-4BCE-A6FA-67BB2D5D8B61}" destId="{B721E25B-DF8C-40FB-B004-531B2A9A4204}" srcOrd="1" destOrd="0" presId="urn:microsoft.com/office/officeart/2008/layout/HalfCircleOrganizationChart"/>
    <dgm:cxn modelId="{FDBAAB0B-61F0-416A-86B7-B14534AC3F35}" type="presOf" srcId="{42C7E00E-F7ED-4E66-B5B7-893CACBDE151}" destId="{F2C1F186-60A1-49C0-947B-D3BB7EB79459}" srcOrd="1" destOrd="0" presId="urn:microsoft.com/office/officeart/2008/layout/HalfCircleOrganizationChart"/>
    <dgm:cxn modelId="{CB71151E-EDCD-448C-90DB-B7FEC4B424E8}" srcId="{52114690-9EA4-4FAC-9DED-99E0C6BE5C0B}" destId="{99DEA926-5947-4BCE-A6FA-67BB2D5D8B61}" srcOrd="3" destOrd="0" parTransId="{59E53DFC-60CB-4BE0-BF51-3A86A82CEB7F}" sibTransId="{92C22539-8D17-424A-BF0E-D30F668574A1}"/>
    <dgm:cxn modelId="{21E0551E-0C1C-422E-8EA5-9E3F98AD03A6}" type="presOf" srcId="{82B5B864-05F0-4AAC-90F8-F9899899CF7D}" destId="{0CA37DE2-DF64-41C1-971B-E1FF3FC92E1B}" srcOrd="0" destOrd="0" presId="urn:microsoft.com/office/officeart/2008/layout/HalfCircleOrganizationChart"/>
    <dgm:cxn modelId="{865AE52D-A5BD-451C-8183-7585FA974B9A}" type="presOf" srcId="{52114690-9EA4-4FAC-9DED-99E0C6BE5C0B}" destId="{5836A539-9B81-4E60-8713-2D2AF0C6A509}" srcOrd="1" destOrd="0" presId="urn:microsoft.com/office/officeart/2008/layout/HalfCircleOrganizationChart"/>
    <dgm:cxn modelId="{9AA45531-CE5A-4DF7-B784-992AACC78212}" srcId="{52114690-9EA4-4FAC-9DED-99E0C6BE5C0B}" destId="{42C7E00E-F7ED-4E66-B5B7-893CACBDE151}" srcOrd="0" destOrd="0" parTransId="{7E28C274-3FF8-47DD-8E66-6DF6280A9B85}" sibTransId="{D79D4292-976F-43FF-84B3-DBC1CEF73C3B}"/>
    <dgm:cxn modelId="{512F743D-C480-43CC-A111-53ADB8B16669}" type="presOf" srcId="{42C7E00E-F7ED-4E66-B5B7-893CACBDE151}" destId="{B0944939-64CE-4F16-8317-FF104EB29DBF}" srcOrd="0" destOrd="0" presId="urn:microsoft.com/office/officeart/2008/layout/HalfCircleOrganizationChart"/>
    <dgm:cxn modelId="{4EAFFC43-B4CC-4441-B211-F684F337E90B}" srcId="{B992BE63-7F01-4510-99F9-4A7EB77EDC28}" destId="{52114690-9EA4-4FAC-9DED-99E0C6BE5C0B}" srcOrd="0" destOrd="0" parTransId="{C6F07D18-3860-416E-813D-FBEA695C1F67}" sibTransId="{48C49C50-DA31-4E83-8839-67B5FCAC528D}"/>
    <dgm:cxn modelId="{E12A8E64-53C0-41C2-B40A-5995D89099D1}" type="presOf" srcId="{2977ADF0-69E0-4679-B46D-030D09D5D056}" destId="{529BEF62-C7BC-4E30-8163-9D8C87BA6084}" srcOrd="0" destOrd="0" presId="urn:microsoft.com/office/officeart/2008/layout/HalfCircleOrganizationChart"/>
    <dgm:cxn modelId="{93B1C265-2B7F-4A5E-9828-CDEA1903C8FA}" type="presOf" srcId="{99DEA926-5947-4BCE-A6FA-67BB2D5D8B61}" destId="{10B311A6-9C43-4666-9464-893762B1251E}" srcOrd="0" destOrd="0" presId="urn:microsoft.com/office/officeart/2008/layout/HalfCircleOrganizationChart"/>
    <dgm:cxn modelId="{B6455B47-AA8A-44DB-86EB-1C4E486B2E99}" type="presOf" srcId="{7E28C274-3FF8-47DD-8E66-6DF6280A9B85}" destId="{91AF2C7B-A31B-4EBE-99DE-7CD795812EAE}" srcOrd="0" destOrd="0" presId="urn:microsoft.com/office/officeart/2008/layout/HalfCircleOrganizationChart"/>
    <dgm:cxn modelId="{37573976-4D48-4C99-928B-81D4A0BB578D}" type="presOf" srcId="{8878A729-5BCA-468F-B1F7-50A255D93211}" destId="{BB1CC1CC-AD51-4B66-BABB-BFA9E5BBF9A2}" srcOrd="1" destOrd="0" presId="urn:microsoft.com/office/officeart/2008/layout/HalfCircleOrganizationChart"/>
    <dgm:cxn modelId="{2CBC5F9D-61BA-4070-A04C-A34623EE6425}" type="presOf" srcId="{2977ADF0-69E0-4679-B46D-030D09D5D056}" destId="{FBD0FDB3-AFE7-4DEE-A005-283F054D64BC}" srcOrd="1" destOrd="0" presId="urn:microsoft.com/office/officeart/2008/layout/HalfCircleOrganizationChart"/>
    <dgm:cxn modelId="{16D724A6-5225-42C2-8198-87B89E61FBAA}" type="presOf" srcId="{94CF6AB9-4B9B-4C59-BE0C-42F53EAD6D83}" destId="{2920F7E5-BB34-4E1A-9072-67ABD35DB39E}" srcOrd="0" destOrd="0" presId="urn:microsoft.com/office/officeart/2008/layout/HalfCircleOrganizationChart"/>
    <dgm:cxn modelId="{F9533CB6-E0A4-4712-9CBA-9B2C6E6D8B5F}" type="presOf" srcId="{B992BE63-7F01-4510-99F9-4A7EB77EDC28}" destId="{BE2C74D9-4366-4CEF-BFFF-6C770187B1F2}" srcOrd="0" destOrd="0" presId="urn:microsoft.com/office/officeart/2008/layout/HalfCircleOrganizationChart"/>
    <dgm:cxn modelId="{F3649CC6-CE78-4350-81E5-E8E9B62AE591}" type="presOf" srcId="{59E53DFC-60CB-4BE0-BF51-3A86A82CEB7F}" destId="{D0C2B4C4-B8B7-49B9-97BF-212D78B4BEBD}" srcOrd="0" destOrd="0" presId="urn:microsoft.com/office/officeart/2008/layout/HalfCircleOrganizationChart"/>
    <dgm:cxn modelId="{D3DB4CC8-2BEC-47B3-B002-ED5CA71E84DE}" type="presOf" srcId="{52114690-9EA4-4FAC-9DED-99E0C6BE5C0B}" destId="{97BCB842-1C51-44F5-A4C0-E63103016219}" srcOrd="0" destOrd="0" presId="urn:microsoft.com/office/officeart/2008/layout/HalfCircleOrganizationChart"/>
    <dgm:cxn modelId="{52B98FC9-2D12-46EE-AC90-5E60FFF5B5D5}" srcId="{52114690-9EA4-4FAC-9DED-99E0C6BE5C0B}" destId="{2977ADF0-69E0-4679-B46D-030D09D5D056}" srcOrd="2" destOrd="0" parTransId="{94CF6AB9-4B9B-4C59-BE0C-42F53EAD6D83}" sibTransId="{5EA5A470-43D0-439C-8F3D-6117985917F8}"/>
    <dgm:cxn modelId="{90B7E2D9-EA41-4D91-86DF-9088FAD1A57E}" srcId="{52114690-9EA4-4FAC-9DED-99E0C6BE5C0B}" destId="{8878A729-5BCA-468F-B1F7-50A255D93211}" srcOrd="1" destOrd="0" parTransId="{82B5B864-05F0-4AAC-90F8-F9899899CF7D}" sibTransId="{37AAFF7E-5B7F-4FE3-92E6-508BBA6C25CB}"/>
    <dgm:cxn modelId="{5AC6A977-6E0B-4ACA-8479-D751C3CA7BA3}" type="presParOf" srcId="{BE2C74D9-4366-4CEF-BFFF-6C770187B1F2}" destId="{D0427806-D620-4264-BCD1-6A850B3C0C03}" srcOrd="0" destOrd="0" presId="urn:microsoft.com/office/officeart/2008/layout/HalfCircleOrganizationChart"/>
    <dgm:cxn modelId="{905C98AF-81BB-4553-8D15-0F4A1316D127}" type="presParOf" srcId="{D0427806-D620-4264-BCD1-6A850B3C0C03}" destId="{51A3C012-ADCD-41EA-8B00-6D9CEC5A93CF}" srcOrd="0" destOrd="0" presId="urn:microsoft.com/office/officeart/2008/layout/HalfCircleOrganizationChart"/>
    <dgm:cxn modelId="{E73DE10D-2D34-4FE6-B650-E83185A79889}" type="presParOf" srcId="{51A3C012-ADCD-41EA-8B00-6D9CEC5A93CF}" destId="{97BCB842-1C51-44F5-A4C0-E63103016219}" srcOrd="0" destOrd="0" presId="urn:microsoft.com/office/officeart/2008/layout/HalfCircleOrganizationChart"/>
    <dgm:cxn modelId="{D53AC1DB-E802-457F-A2F6-B90226C1B1E4}" type="presParOf" srcId="{51A3C012-ADCD-41EA-8B00-6D9CEC5A93CF}" destId="{738E7094-6429-425E-A224-F9A71E0CBABD}" srcOrd="1" destOrd="0" presId="urn:microsoft.com/office/officeart/2008/layout/HalfCircleOrganizationChart"/>
    <dgm:cxn modelId="{C4F15B0A-0BF8-4AB6-B646-90B0BAC28DD9}" type="presParOf" srcId="{51A3C012-ADCD-41EA-8B00-6D9CEC5A93CF}" destId="{60306C42-8BDD-4F3A-96DA-9FCDFFD18E06}" srcOrd="2" destOrd="0" presId="urn:microsoft.com/office/officeart/2008/layout/HalfCircleOrganizationChart"/>
    <dgm:cxn modelId="{115A311B-C1AE-42B6-BBFA-332A7EFACAD2}" type="presParOf" srcId="{51A3C012-ADCD-41EA-8B00-6D9CEC5A93CF}" destId="{5836A539-9B81-4E60-8713-2D2AF0C6A509}" srcOrd="3" destOrd="0" presId="urn:microsoft.com/office/officeart/2008/layout/HalfCircleOrganizationChart"/>
    <dgm:cxn modelId="{7B66E6D8-D6BA-44E2-AA54-7FC2048D322B}" type="presParOf" srcId="{D0427806-D620-4264-BCD1-6A850B3C0C03}" destId="{9D7B00D4-AB44-4988-B866-CB62139E2680}" srcOrd="1" destOrd="0" presId="urn:microsoft.com/office/officeart/2008/layout/HalfCircleOrganizationChart"/>
    <dgm:cxn modelId="{D9A78979-79DC-4384-B1E7-46E791AE96C7}" type="presParOf" srcId="{9D7B00D4-AB44-4988-B866-CB62139E2680}" destId="{0CA37DE2-DF64-41C1-971B-E1FF3FC92E1B}" srcOrd="0" destOrd="0" presId="urn:microsoft.com/office/officeart/2008/layout/HalfCircleOrganizationChart"/>
    <dgm:cxn modelId="{67C8ECD1-0CFA-49B9-8040-6884E79E342E}" type="presParOf" srcId="{9D7B00D4-AB44-4988-B866-CB62139E2680}" destId="{2D13F9B6-1835-4A38-8556-00C4984DC96B}" srcOrd="1" destOrd="0" presId="urn:microsoft.com/office/officeart/2008/layout/HalfCircleOrganizationChart"/>
    <dgm:cxn modelId="{B5AB629B-1DDD-4882-B325-0B51D303CFE4}" type="presParOf" srcId="{2D13F9B6-1835-4A38-8556-00C4984DC96B}" destId="{FE079927-2F46-47E9-9070-6C8E15557A0C}" srcOrd="0" destOrd="0" presId="urn:microsoft.com/office/officeart/2008/layout/HalfCircleOrganizationChart"/>
    <dgm:cxn modelId="{EAE7CE27-4B20-44DC-8411-F8A11A136BEB}" type="presParOf" srcId="{FE079927-2F46-47E9-9070-6C8E15557A0C}" destId="{AD1A2028-84BF-4BA0-8698-3913682C590F}" srcOrd="0" destOrd="0" presId="urn:microsoft.com/office/officeart/2008/layout/HalfCircleOrganizationChart"/>
    <dgm:cxn modelId="{D815E3C6-896F-4B7D-A3BA-44371CDD827D}" type="presParOf" srcId="{FE079927-2F46-47E9-9070-6C8E15557A0C}" destId="{BA7CB742-A856-4F98-88DA-D5955D7EEF78}" srcOrd="1" destOrd="0" presId="urn:microsoft.com/office/officeart/2008/layout/HalfCircleOrganizationChart"/>
    <dgm:cxn modelId="{E4CF8DE2-5BC3-4C6E-820E-0D46B6CB24E8}" type="presParOf" srcId="{FE079927-2F46-47E9-9070-6C8E15557A0C}" destId="{5AD8C7D3-3124-4320-8225-39459B38CADF}" srcOrd="2" destOrd="0" presId="urn:microsoft.com/office/officeart/2008/layout/HalfCircleOrganizationChart"/>
    <dgm:cxn modelId="{71E073A9-1B49-4909-8DA9-86DC07258A09}" type="presParOf" srcId="{FE079927-2F46-47E9-9070-6C8E15557A0C}" destId="{BB1CC1CC-AD51-4B66-BABB-BFA9E5BBF9A2}" srcOrd="3" destOrd="0" presId="urn:microsoft.com/office/officeart/2008/layout/HalfCircleOrganizationChart"/>
    <dgm:cxn modelId="{E912EF79-9DFD-4CC6-984B-E5585897AFDD}" type="presParOf" srcId="{2D13F9B6-1835-4A38-8556-00C4984DC96B}" destId="{9C4A3F12-8F63-48AC-9685-E72E2710CA0D}" srcOrd="1" destOrd="0" presId="urn:microsoft.com/office/officeart/2008/layout/HalfCircleOrganizationChart"/>
    <dgm:cxn modelId="{9AF9E146-1976-4C2F-BC56-C1EFF069958F}" type="presParOf" srcId="{2D13F9B6-1835-4A38-8556-00C4984DC96B}" destId="{26622333-2DCC-4C09-B82F-C7C96481D7D4}" srcOrd="2" destOrd="0" presId="urn:microsoft.com/office/officeart/2008/layout/HalfCircleOrganizationChart"/>
    <dgm:cxn modelId="{95C09E16-5270-43D7-9E53-FE9FF714D2E5}" type="presParOf" srcId="{9D7B00D4-AB44-4988-B866-CB62139E2680}" destId="{2920F7E5-BB34-4E1A-9072-67ABD35DB39E}" srcOrd="2" destOrd="0" presId="urn:microsoft.com/office/officeart/2008/layout/HalfCircleOrganizationChart"/>
    <dgm:cxn modelId="{2241156B-F37F-428F-AA6E-4959F9AC5080}" type="presParOf" srcId="{9D7B00D4-AB44-4988-B866-CB62139E2680}" destId="{B827B7F2-6C91-4D0B-93E3-AA97C0C5F31D}" srcOrd="3" destOrd="0" presId="urn:microsoft.com/office/officeart/2008/layout/HalfCircleOrganizationChart"/>
    <dgm:cxn modelId="{E7B6B51C-9227-4820-9D60-0036C34270A9}" type="presParOf" srcId="{B827B7F2-6C91-4D0B-93E3-AA97C0C5F31D}" destId="{E6B263B0-9551-43E6-85FE-ABF4FF9B86E4}" srcOrd="0" destOrd="0" presId="urn:microsoft.com/office/officeart/2008/layout/HalfCircleOrganizationChart"/>
    <dgm:cxn modelId="{484042FF-1EF9-4B4B-928E-A4FFA412B270}" type="presParOf" srcId="{E6B263B0-9551-43E6-85FE-ABF4FF9B86E4}" destId="{529BEF62-C7BC-4E30-8163-9D8C87BA6084}" srcOrd="0" destOrd="0" presId="urn:microsoft.com/office/officeart/2008/layout/HalfCircleOrganizationChart"/>
    <dgm:cxn modelId="{1B819DBA-A8E0-4959-8519-636AC9FEC1A0}" type="presParOf" srcId="{E6B263B0-9551-43E6-85FE-ABF4FF9B86E4}" destId="{FCE03F9F-9CE6-4EAC-A298-749D9E845690}" srcOrd="1" destOrd="0" presId="urn:microsoft.com/office/officeart/2008/layout/HalfCircleOrganizationChart"/>
    <dgm:cxn modelId="{CEDBF59C-551E-496E-8661-73FC18CF001F}" type="presParOf" srcId="{E6B263B0-9551-43E6-85FE-ABF4FF9B86E4}" destId="{B12635D5-3D4E-410B-BAE6-FA1307E65872}" srcOrd="2" destOrd="0" presId="urn:microsoft.com/office/officeart/2008/layout/HalfCircleOrganizationChart"/>
    <dgm:cxn modelId="{FBCBF339-02CE-4B7F-A695-1C3EF61477D3}" type="presParOf" srcId="{E6B263B0-9551-43E6-85FE-ABF4FF9B86E4}" destId="{FBD0FDB3-AFE7-4DEE-A005-283F054D64BC}" srcOrd="3" destOrd="0" presId="urn:microsoft.com/office/officeart/2008/layout/HalfCircleOrganizationChart"/>
    <dgm:cxn modelId="{D3CB573E-296F-4B15-AF37-7A3654DF39A2}" type="presParOf" srcId="{B827B7F2-6C91-4D0B-93E3-AA97C0C5F31D}" destId="{61D25678-6C13-44D7-833D-FC9A4B055B7D}" srcOrd="1" destOrd="0" presId="urn:microsoft.com/office/officeart/2008/layout/HalfCircleOrganizationChart"/>
    <dgm:cxn modelId="{9EE3AAF5-37D9-4B29-A4C9-6986D8233D5F}" type="presParOf" srcId="{B827B7F2-6C91-4D0B-93E3-AA97C0C5F31D}" destId="{9236FD1D-6581-4A3E-A0FB-6631AFDB5CCA}" srcOrd="2" destOrd="0" presId="urn:microsoft.com/office/officeart/2008/layout/HalfCircleOrganizationChart"/>
    <dgm:cxn modelId="{60CF1B0D-7BD1-4D16-84A1-14B2F46231D4}" type="presParOf" srcId="{9D7B00D4-AB44-4988-B866-CB62139E2680}" destId="{D0C2B4C4-B8B7-49B9-97BF-212D78B4BEBD}" srcOrd="4" destOrd="0" presId="urn:microsoft.com/office/officeart/2008/layout/HalfCircleOrganizationChart"/>
    <dgm:cxn modelId="{E01573CC-48BE-48A7-8B59-5B2899D5517D}" type="presParOf" srcId="{9D7B00D4-AB44-4988-B866-CB62139E2680}" destId="{103DC0C9-EA8E-48FD-9226-5929D807ADE6}" srcOrd="5" destOrd="0" presId="urn:microsoft.com/office/officeart/2008/layout/HalfCircleOrganizationChart"/>
    <dgm:cxn modelId="{34DE766E-43B6-464A-AC94-5D0584216FD8}" type="presParOf" srcId="{103DC0C9-EA8E-48FD-9226-5929D807ADE6}" destId="{EC477633-D025-4756-B885-DF63A32E2D80}" srcOrd="0" destOrd="0" presId="urn:microsoft.com/office/officeart/2008/layout/HalfCircleOrganizationChart"/>
    <dgm:cxn modelId="{C52C4917-82FC-49C2-8CCE-2FB334C5D4C1}" type="presParOf" srcId="{EC477633-D025-4756-B885-DF63A32E2D80}" destId="{10B311A6-9C43-4666-9464-893762B1251E}" srcOrd="0" destOrd="0" presId="urn:microsoft.com/office/officeart/2008/layout/HalfCircleOrganizationChart"/>
    <dgm:cxn modelId="{2074E505-A469-42F9-8304-DEF29ACD4482}" type="presParOf" srcId="{EC477633-D025-4756-B885-DF63A32E2D80}" destId="{B0E38F79-0F89-40DA-B0DD-FC1054A006B7}" srcOrd="1" destOrd="0" presId="urn:microsoft.com/office/officeart/2008/layout/HalfCircleOrganizationChart"/>
    <dgm:cxn modelId="{EF1077D1-4147-4E79-A0C6-0BC691489983}" type="presParOf" srcId="{EC477633-D025-4756-B885-DF63A32E2D80}" destId="{64EAB5FD-CC65-4B29-BFEB-588BA107D7F8}" srcOrd="2" destOrd="0" presId="urn:microsoft.com/office/officeart/2008/layout/HalfCircleOrganizationChart"/>
    <dgm:cxn modelId="{180BC617-0C6E-4987-A835-C349E8A83948}" type="presParOf" srcId="{EC477633-D025-4756-B885-DF63A32E2D80}" destId="{B721E25B-DF8C-40FB-B004-531B2A9A4204}" srcOrd="3" destOrd="0" presId="urn:microsoft.com/office/officeart/2008/layout/HalfCircleOrganizationChart"/>
    <dgm:cxn modelId="{C1A278A2-8052-42DD-8F69-8FCA128AB975}" type="presParOf" srcId="{103DC0C9-EA8E-48FD-9226-5929D807ADE6}" destId="{1E6D8897-7FA0-456B-9F47-98DB9F3FEC36}" srcOrd="1" destOrd="0" presId="urn:microsoft.com/office/officeart/2008/layout/HalfCircleOrganizationChart"/>
    <dgm:cxn modelId="{E09FAD32-0D6C-435D-8DD6-0C132A80EFFD}" type="presParOf" srcId="{103DC0C9-EA8E-48FD-9226-5929D807ADE6}" destId="{9AABE886-50E5-49CD-91EA-B98FD95B86DC}" srcOrd="2" destOrd="0" presId="urn:microsoft.com/office/officeart/2008/layout/HalfCircleOrganizationChart"/>
    <dgm:cxn modelId="{6DC8FF8E-CDC0-41DC-8DDF-70689B6E9BA0}" type="presParOf" srcId="{D0427806-D620-4264-BCD1-6A850B3C0C03}" destId="{8A0D54D8-5032-4263-BE8F-53B086A0CC0C}" srcOrd="2" destOrd="0" presId="urn:microsoft.com/office/officeart/2008/layout/HalfCircleOrganizationChart"/>
    <dgm:cxn modelId="{2A828B2A-5E80-4B52-BF54-DC560827CA12}" type="presParOf" srcId="{8A0D54D8-5032-4263-BE8F-53B086A0CC0C}" destId="{91AF2C7B-A31B-4EBE-99DE-7CD795812EAE}" srcOrd="0" destOrd="0" presId="urn:microsoft.com/office/officeart/2008/layout/HalfCircleOrganizationChart"/>
    <dgm:cxn modelId="{E6C88A50-7ADF-4FAD-BA44-0D1174133FDD}" type="presParOf" srcId="{8A0D54D8-5032-4263-BE8F-53B086A0CC0C}" destId="{484F2B74-44F9-45FE-A1FC-871C16D1D1C2}" srcOrd="1" destOrd="0" presId="urn:microsoft.com/office/officeart/2008/layout/HalfCircleOrganizationChart"/>
    <dgm:cxn modelId="{A5135339-482F-48C6-A813-AD768C1737ED}" type="presParOf" srcId="{484F2B74-44F9-45FE-A1FC-871C16D1D1C2}" destId="{CD4C022F-56D9-4730-A0E2-F66832D40F94}" srcOrd="0" destOrd="0" presId="urn:microsoft.com/office/officeart/2008/layout/HalfCircleOrganizationChart"/>
    <dgm:cxn modelId="{3FB031B6-8019-449A-9088-FD7F90F1DD87}" type="presParOf" srcId="{CD4C022F-56D9-4730-A0E2-F66832D40F94}" destId="{B0944939-64CE-4F16-8317-FF104EB29DBF}" srcOrd="0" destOrd="0" presId="urn:microsoft.com/office/officeart/2008/layout/HalfCircleOrganizationChart"/>
    <dgm:cxn modelId="{BA0B4E15-D5EE-4D84-861D-75A26C061135}" type="presParOf" srcId="{CD4C022F-56D9-4730-A0E2-F66832D40F94}" destId="{71E414E8-DC03-4490-9EF2-65BB250FA0D8}" srcOrd="1" destOrd="0" presId="urn:microsoft.com/office/officeart/2008/layout/HalfCircleOrganizationChart"/>
    <dgm:cxn modelId="{29E75349-26F0-4669-888C-A37EE4B0D6ED}" type="presParOf" srcId="{CD4C022F-56D9-4730-A0E2-F66832D40F94}" destId="{26A325EC-7327-4F1D-B1D3-B6C5DA505F7A}" srcOrd="2" destOrd="0" presId="urn:microsoft.com/office/officeart/2008/layout/HalfCircleOrganizationChart"/>
    <dgm:cxn modelId="{8A6983C7-F28C-4970-9ED2-CFCD6B72E7E7}" type="presParOf" srcId="{CD4C022F-56D9-4730-A0E2-F66832D40F94}" destId="{F2C1F186-60A1-49C0-947B-D3BB7EB79459}" srcOrd="3" destOrd="0" presId="urn:microsoft.com/office/officeart/2008/layout/HalfCircleOrganizationChart"/>
    <dgm:cxn modelId="{526E8CE5-B747-4262-8F17-0AC663FC2FF2}" type="presParOf" srcId="{484F2B74-44F9-45FE-A1FC-871C16D1D1C2}" destId="{F9C66095-BDB1-49D5-BDF2-FDE43EF9EC41}" srcOrd="1" destOrd="0" presId="urn:microsoft.com/office/officeart/2008/layout/HalfCircleOrganizationChart"/>
    <dgm:cxn modelId="{71171E9D-D911-4B6D-91B5-B5AED090352A}" type="presParOf" srcId="{484F2B74-44F9-45FE-A1FC-871C16D1D1C2}" destId="{1A5BD5BF-D354-492F-ACBB-13F07D7FD18B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769713-2BEA-4885-A378-71F9186AC529}" type="doc">
      <dgm:prSet loTypeId="urn:microsoft.com/office/officeart/2005/8/layout/hierarchy3" loCatId="hierarchy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45EF14C1-CE0B-4F7E-8C74-A2802902A8EF}">
      <dgm:prSet/>
      <dgm:spPr/>
      <dgm:t>
        <a:bodyPr/>
        <a:lstStyle/>
        <a:p>
          <a:r>
            <a:rPr lang="en-US"/>
            <a:t>Meals for Good</a:t>
          </a:r>
        </a:p>
      </dgm:t>
    </dgm:pt>
    <dgm:pt modelId="{9527ECB4-E2B1-47C4-8EAB-E6DF88DDD673}" type="parTrans" cxnId="{9FB11EE7-3215-4FBF-BA81-7ECC838DDCEB}">
      <dgm:prSet/>
      <dgm:spPr/>
      <dgm:t>
        <a:bodyPr/>
        <a:lstStyle/>
        <a:p>
          <a:endParaRPr lang="en-US"/>
        </a:p>
      </dgm:t>
    </dgm:pt>
    <dgm:pt modelId="{A658DEE4-78BB-4BB2-8A78-B038962385C6}" type="sibTrans" cxnId="{9FB11EE7-3215-4FBF-BA81-7ECC838DDCEB}">
      <dgm:prSet/>
      <dgm:spPr/>
      <dgm:t>
        <a:bodyPr/>
        <a:lstStyle/>
        <a:p>
          <a:endParaRPr lang="en-US"/>
        </a:p>
      </dgm:t>
    </dgm:pt>
    <dgm:pt modelId="{F1F697EE-BA57-433B-A5FA-DBC3EF13E802}">
      <dgm:prSet/>
      <dgm:spPr/>
      <dgm:t>
        <a:bodyPr/>
        <a:lstStyle/>
        <a:p>
          <a:r>
            <a:rPr lang="en-US"/>
            <a:t>Using food-banks as a catering option for children in early care and education programs</a:t>
          </a:r>
        </a:p>
      </dgm:t>
    </dgm:pt>
    <dgm:pt modelId="{EF48ECDC-A723-4CDE-B38F-464AF433E8EE}" type="parTrans" cxnId="{D3C23F61-FFFA-4F7A-87DE-FE4626A17DEA}">
      <dgm:prSet/>
      <dgm:spPr/>
      <dgm:t>
        <a:bodyPr/>
        <a:lstStyle/>
        <a:p>
          <a:endParaRPr lang="en-US"/>
        </a:p>
      </dgm:t>
    </dgm:pt>
    <dgm:pt modelId="{5285AD3F-ADE4-4D3E-BEFE-C36313397E7C}" type="sibTrans" cxnId="{D3C23F61-FFFA-4F7A-87DE-FE4626A17DEA}">
      <dgm:prSet/>
      <dgm:spPr/>
      <dgm:t>
        <a:bodyPr/>
        <a:lstStyle/>
        <a:p>
          <a:endParaRPr lang="en-US"/>
        </a:p>
      </dgm:t>
    </dgm:pt>
    <dgm:pt modelId="{1B7D312D-A8B8-4909-8522-2A6BC7CD5AD6}">
      <dgm:prSet/>
      <dgm:spPr/>
      <dgm:t>
        <a:bodyPr/>
        <a:lstStyle/>
        <a:p>
          <a:r>
            <a:rPr lang="en-US" dirty="0"/>
            <a:t>Altering the Donation/Distribution Algorithm</a:t>
          </a:r>
        </a:p>
      </dgm:t>
    </dgm:pt>
    <dgm:pt modelId="{629EC79C-3238-48B2-91FA-B036EA1D0D1A}" type="parTrans" cxnId="{B0762098-21EE-47B5-BA9A-3FAF98CB7EFB}">
      <dgm:prSet/>
      <dgm:spPr/>
      <dgm:t>
        <a:bodyPr/>
        <a:lstStyle/>
        <a:p>
          <a:endParaRPr lang="en-US"/>
        </a:p>
      </dgm:t>
    </dgm:pt>
    <dgm:pt modelId="{7C17A65A-5504-472D-B076-D8E764CAE996}" type="sibTrans" cxnId="{B0762098-21EE-47B5-BA9A-3FAF98CB7EFB}">
      <dgm:prSet/>
      <dgm:spPr/>
      <dgm:t>
        <a:bodyPr/>
        <a:lstStyle/>
        <a:p>
          <a:endParaRPr lang="en-US"/>
        </a:p>
      </dgm:t>
    </dgm:pt>
    <dgm:pt modelId="{4B24A25D-0803-410E-A01A-A52F32C86643}">
      <dgm:prSet/>
      <dgm:spPr/>
      <dgm:t>
        <a:bodyPr/>
        <a:lstStyle/>
        <a:p>
          <a:r>
            <a:rPr lang="en-US"/>
            <a:t>Estimating the availability of donations in the absence of information through a machine-learning algorithm</a:t>
          </a:r>
        </a:p>
      </dgm:t>
    </dgm:pt>
    <dgm:pt modelId="{C75B4E05-AC7A-42C0-8497-6B70C82330E1}" type="parTrans" cxnId="{6F81D3B2-0674-4781-ADFA-33E6D6A767E2}">
      <dgm:prSet/>
      <dgm:spPr/>
      <dgm:t>
        <a:bodyPr/>
        <a:lstStyle/>
        <a:p>
          <a:endParaRPr lang="en-US"/>
        </a:p>
      </dgm:t>
    </dgm:pt>
    <dgm:pt modelId="{E666EA54-5020-49AB-BB81-22E847871C2C}" type="sibTrans" cxnId="{6F81D3B2-0674-4781-ADFA-33E6D6A767E2}">
      <dgm:prSet/>
      <dgm:spPr/>
      <dgm:t>
        <a:bodyPr/>
        <a:lstStyle/>
        <a:p>
          <a:endParaRPr lang="en-US"/>
        </a:p>
      </dgm:t>
    </dgm:pt>
    <dgm:pt modelId="{F493A0F7-E2CA-470C-9EE4-8BB9A4AE7A74}">
      <dgm:prSet/>
      <dgm:spPr/>
      <dgm:t>
        <a:bodyPr/>
        <a:lstStyle/>
        <a:p>
          <a:r>
            <a:rPr lang="en-US" dirty="0"/>
            <a:t>Food bank system comparison</a:t>
          </a:r>
        </a:p>
      </dgm:t>
    </dgm:pt>
    <dgm:pt modelId="{9099D606-194E-40BA-9315-780EDC84DEA2}" type="parTrans" cxnId="{DFD98DA7-7862-4FBE-909A-B09B8E0AC0DD}">
      <dgm:prSet/>
      <dgm:spPr/>
      <dgm:t>
        <a:bodyPr/>
        <a:lstStyle/>
        <a:p>
          <a:endParaRPr lang="en-US"/>
        </a:p>
      </dgm:t>
    </dgm:pt>
    <dgm:pt modelId="{6A9F44C3-F826-4673-AB6B-FB1C42DA2BD4}" type="sibTrans" cxnId="{DFD98DA7-7862-4FBE-909A-B09B8E0AC0DD}">
      <dgm:prSet/>
      <dgm:spPr/>
      <dgm:t>
        <a:bodyPr/>
        <a:lstStyle/>
        <a:p>
          <a:endParaRPr lang="en-US"/>
        </a:p>
      </dgm:t>
    </dgm:pt>
    <dgm:pt modelId="{A500BF4A-D135-423F-A6E1-1E50A9C1A8B9}">
      <dgm:prSet/>
      <dgm:spPr/>
      <dgm:t>
        <a:bodyPr/>
        <a:lstStyle/>
        <a:p>
          <a:r>
            <a:rPr lang="en-US"/>
            <a:t>Understanding the differences and similarities between the food banks in Korea and USA </a:t>
          </a:r>
        </a:p>
      </dgm:t>
    </dgm:pt>
    <dgm:pt modelId="{D44A0691-FE6D-4051-A522-38F00C49201F}" type="parTrans" cxnId="{B142DCC3-26C2-41DE-8AA8-01C0AD69F33F}">
      <dgm:prSet/>
      <dgm:spPr/>
      <dgm:t>
        <a:bodyPr/>
        <a:lstStyle/>
        <a:p>
          <a:endParaRPr lang="en-US"/>
        </a:p>
      </dgm:t>
    </dgm:pt>
    <dgm:pt modelId="{D8D82FED-3200-4088-9DFE-10881D46AF8A}" type="sibTrans" cxnId="{B142DCC3-26C2-41DE-8AA8-01C0AD69F33F}">
      <dgm:prSet/>
      <dgm:spPr/>
      <dgm:t>
        <a:bodyPr/>
        <a:lstStyle/>
        <a:p>
          <a:endParaRPr lang="en-US"/>
        </a:p>
      </dgm:t>
    </dgm:pt>
    <dgm:pt modelId="{0403E6DE-A09B-45AD-84F9-E64061323DAF}" type="pres">
      <dgm:prSet presAssocID="{D9769713-2BEA-4885-A378-71F9186AC52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F37D3D8-681A-4CCE-850C-39CAB9193257}" type="pres">
      <dgm:prSet presAssocID="{45EF14C1-CE0B-4F7E-8C74-A2802902A8EF}" presName="root" presStyleCnt="0"/>
      <dgm:spPr/>
    </dgm:pt>
    <dgm:pt modelId="{0EC472B6-43AB-444A-A3C0-0FAC941DABD0}" type="pres">
      <dgm:prSet presAssocID="{45EF14C1-CE0B-4F7E-8C74-A2802902A8EF}" presName="rootComposite" presStyleCnt="0"/>
      <dgm:spPr/>
    </dgm:pt>
    <dgm:pt modelId="{A2441DC1-242F-483C-B2F8-F66EEA651299}" type="pres">
      <dgm:prSet presAssocID="{45EF14C1-CE0B-4F7E-8C74-A2802902A8EF}" presName="rootText" presStyleLbl="node1" presStyleIdx="0" presStyleCnt="3"/>
      <dgm:spPr/>
    </dgm:pt>
    <dgm:pt modelId="{0E0FCFA7-DDEF-4096-9FA8-C32DC9619187}" type="pres">
      <dgm:prSet presAssocID="{45EF14C1-CE0B-4F7E-8C74-A2802902A8EF}" presName="rootConnector" presStyleLbl="node1" presStyleIdx="0" presStyleCnt="3"/>
      <dgm:spPr/>
    </dgm:pt>
    <dgm:pt modelId="{E3C9D445-F325-41C4-A6F9-B39B583BF0A8}" type="pres">
      <dgm:prSet presAssocID="{45EF14C1-CE0B-4F7E-8C74-A2802902A8EF}" presName="childShape" presStyleCnt="0"/>
      <dgm:spPr/>
    </dgm:pt>
    <dgm:pt modelId="{00390E73-020E-4AE7-BF46-834763A8A249}" type="pres">
      <dgm:prSet presAssocID="{EF48ECDC-A723-4CDE-B38F-464AF433E8EE}" presName="Name13" presStyleLbl="parChTrans1D2" presStyleIdx="0" presStyleCnt="3"/>
      <dgm:spPr/>
    </dgm:pt>
    <dgm:pt modelId="{922F8704-97DA-4782-8351-86FD868F016A}" type="pres">
      <dgm:prSet presAssocID="{F1F697EE-BA57-433B-A5FA-DBC3EF13E802}" presName="childText" presStyleLbl="bgAcc1" presStyleIdx="0" presStyleCnt="3">
        <dgm:presLayoutVars>
          <dgm:bulletEnabled val="1"/>
        </dgm:presLayoutVars>
      </dgm:prSet>
      <dgm:spPr/>
    </dgm:pt>
    <dgm:pt modelId="{D49536D8-075E-4B4F-9793-E979EA55C1C5}" type="pres">
      <dgm:prSet presAssocID="{1B7D312D-A8B8-4909-8522-2A6BC7CD5AD6}" presName="root" presStyleCnt="0"/>
      <dgm:spPr/>
    </dgm:pt>
    <dgm:pt modelId="{1EAB20ED-A48A-40D2-8834-E04310B3D04C}" type="pres">
      <dgm:prSet presAssocID="{1B7D312D-A8B8-4909-8522-2A6BC7CD5AD6}" presName="rootComposite" presStyleCnt="0"/>
      <dgm:spPr/>
    </dgm:pt>
    <dgm:pt modelId="{8444D46C-26FB-448C-8EDE-BFB7B01DA421}" type="pres">
      <dgm:prSet presAssocID="{1B7D312D-A8B8-4909-8522-2A6BC7CD5AD6}" presName="rootText" presStyleLbl="node1" presStyleIdx="1" presStyleCnt="3"/>
      <dgm:spPr/>
    </dgm:pt>
    <dgm:pt modelId="{4A6D403F-9FFD-403F-8DCA-3D8AF436F50F}" type="pres">
      <dgm:prSet presAssocID="{1B7D312D-A8B8-4909-8522-2A6BC7CD5AD6}" presName="rootConnector" presStyleLbl="node1" presStyleIdx="1" presStyleCnt="3"/>
      <dgm:spPr/>
    </dgm:pt>
    <dgm:pt modelId="{391814FD-E476-486B-8A9C-36C3C62F52C7}" type="pres">
      <dgm:prSet presAssocID="{1B7D312D-A8B8-4909-8522-2A6BC7CD5AD6}" presName="childShape" presStyleCnt="0"/>
      <dgm:spPr/>
    </dgm:pt>
    <dgm:pt modelId="{DD11BDE8-0E22-414F-B650-13DF98C0CB4E}" type="pres">
      <dgm:prSet presAssocID="{C75B4E05-AC7A-42C0-8497-6B70C82330E1}" presName="Name13" presStyleLbl="parChTrans1D2" presStyleIdx="1" presStyleCnt="3"/>
      <dgm:spPr/>
    </dgm:pt>
    <dgm:pt modelId="{9F06AF3B-6764-4B5B-95B9-614EC6554300}" type="pres">
      <dgm:prSet presAssocID="{4B24A25D-0803-410E-A01A-A52F32C86643}" presName="childText" presStyleLbl="bgAcc1" presStyleIdx="1" presStyleCnt="3">
        <dgm:presLayoutVars>
          <dgm:bulletEnabled val="1"/>
        </dgm:presLayoutVars>
      </dgm:prSet>
      <dgm:spPr/>
    </dgm:pt>
    <dgm:pt modelId="{DED7F0C2-7417-4ABC-A6EF-46C060FD77DC}" type="pres">
      <dgm:prSet presAssocID="{F493A0F7-E2CA-470C-9EE4-8BB9A4AE7A74}" presName="root" presStyleCnt="0"/>
      <dgm:spPr/>
    </dgm:pt>
    <dgm:pt modelId="{07186A04-DBE8-489C-969A-0FC939B7EE78}" type="pres">
      <dgm:prSet presAssocID="{F493A0F7-E2CA-470C-9EE4-8BB9A4AE7A74}" presName="rootComposite" presStyleCnt="0"/>
      <dgm:spPr/>
    </dgm:pt>
    <dgm:pt modelId="{67947443-B604-466A-9B08-04AD2CABC4E0}" type="pres">
      <dgm:prSet presAssocID="{F493A0F7-E2CA-470C-9EE4-8BB9A4AE7A74}" presName="rootText" presStyleLbl="node1" presStyleIdx="2" presStyleCnt="3"/>
      <dgm:spPr/>
    </dgm:pt>
    <dgm:pt modelId="{B57E6A92-407B-4C87-A4BD-25BFC7B5675C}" type="pres">
      <dgm:prSet presAssocID="{F493A0F7-E2CA-470C-9EE4-8BB9A4AE7A74}" presName="rootConnector" presStyleLbl="node1" presStyleIdx="2" presStyleCnt="3"/>
      <dgm:spPr/>
    </dgm:pt>
    <dgm:pt modelId="{4D3E007F-00C7-461D-A899-9D69D6D5113E}" type="pres">
      <dgm:prSet presAssocID="{F493A0F7-E2CA-470C-9EE4-8BB9A4AE7A74}" presName="childShape" presStyleCnt="0"/>
      <dgm:spPr/>
    </dgm:pt>
    <dgm:pt modelId="{8B3E469D-9BF7-4CFE-9D29-52D1B3CF95E4}" type="pres">
      <dgm:prSet presAssocID="{D44A0691-FE6D-4051-A522-38F00C49201F}" presName="Name13" presStyleLbl="parChTrans1D2" presStyleIdx="2" presStyleCnt="3"/>
      <dgm:spPr/>
    </dgm:pt>
    <dgm:pt modelId="{E770D031-2000-4E8C-BB2C-99D44D2AD400}" type="pres">
      <dgm:prSet presAssocID="{A500BF4A-D135-423F-A6E1-1E50A9C1A8B9}" presName="childText" presStyleLbl="bgAcc1" presStyleIdx="2" presStyleCnt="3">
        <dgm:presLayoutVars>
          <dgm:bulletEnabled val="1"/>
        </dgm:presLayoutVars>
      </dgm:prSet>
      <dgm:spPr/>
    </dgm:pt>
  </dgm:ptLst>
  <dgm:cxnLst>
    <dgm:cxn modelId="{7F376A27-C735-427A-A54D-16F7A31E48C6}" type="presOf" srcId="{C75B4E05-AC7A-42C0-8497-6B70C82330E1}" destId="{DD11BDE8-0E22-414F-B650-13DF98C0CB4E}" srcOrd="0" destOrd="0" presId="urn:microsoft.com/office/officeart/2005/8/layout/hierarchy3"/>
    <dgm:cxn modelId="{A4D48A2B-8A42-4C0A-8DD6-00FA5361BA5D}" type="presOf" srcId="{45EF14C1-CE0B-4F7E-8C74-A2802902A8EF}" destId="{0E0FCFA7-DDEF-4096-9FA8-C32DC9619187}" srcOrd="1" destOrd="0" presId="urn:microsoft.com/office/officeart/2005/8/layout/hierarchy3"/>
    <dgm:cxn modelId="{16DE093C-3B2D-4242-B1BE-1AF101AA31B5}" type="presOf" srcId="{A500BF4A-D135-423F-A6E1-1E50A9C1A8B9}" destId="{E770D031-2000-4E8C-BB2C-99D44D2AD400}" srcOrd="0" destOrd="0" presId="urn:microsoft.com/office/officeart/2005/8/layout/hierarchy3"/>
    <dgm:cxn modelId="{D3C23F61-FFFA-4F7A-87DE-FE4626A17DEA}" srcId="{45EF14C1-CE0B-4F7E-8C74-A2802902A8EF}" destId="{F1F697EE-BA57-433B-A5FA-DBC3EF13E802}" srcOrd="0" destOrd="0" parTransId="{EF48ECDC-A723-4CDE-B38F-464AF433E8EE}" sibTransId="{5285AD3F-ADE4-4D3E-BEFE-C36313397E7C}"/>
    <dgm:cxn modelId="{06AE6E67-D973-4E06-827C-BF565982DBE3}" type="presOf" srcId="{D9769713-2BEA-4885-A378-71F9186AC529}" destId="{0403E6DE-A09B-45AD-84F9-E64061323DAF}" srcOrd="0" destOrd="0" presId="urn:microsoft.com/office/officeart/2005/8/layout/hierarchy3"/>
    <dgm:cxn modelId="{C9B1E067-7B50-47FB-A3EA-428479D0659F}" type="presOf" srcId="{1B7D312D-A8B8-4909-8522-2A6BC7CD5AD6}" destId="{8444D46C-26FB-448C-8EDE-BFB7B01DA421}" srcOrd="0" destOrd="0" presId="urn:microsoft.com/office/officeart/2005/8/layout/hierarchy3"/>
    <dgm:cxn modelId="{97D2AE4E-4B25-4AF0-BAA6-FAE28AB1BEAA}" type="presOf" srcId="{D44A0691-FE6D-4051-A522-38F00C49201F}" destId="{8B3E469D-9BF7-4CFE-9D29-52D1B3CF95E4}" srcOrd="0" destOrd="0" presId="urn:microsoft.com/office/officeart/2005/8/layout/hierarchy3"/>
    <dgm:cxn modelId="{B0762098-21EE-47B5-BA9A-3FAF98CB7EFB}" srcId="{D9769713-2BEA-4885-A378-71F9186AC529}" destId="{1B7D312D-A8B8-4909-8522-2A6BC7CD5AD6}" srcOrd="1" destOrd="0" parTransId="{629EC79C-3238-48B2-91FA-B036EA1D0D1A}" sibTransId="{7C17A65A-5504-472D-B076-D8E764CAE996}"/>
    <dgm:cxn modelId="{C4DE48A1-3010-4243-929F-1D2F35398897}" type="presOf" srcId="{F493A0F7-E2CA-470C-9EE4-8BB9A4AE7A74}" destId="{B57E6A92-407B-4C87-A4BD-25BFC7B5675C}" srcOrd="1" destOrd="0" presId="urn:microsoft.com/office/officeart/2005/8/layout/hierarchy3"/>
    <dgm:cxn modelId="{DFD98DA7-7862-4FBE-909A-B09B8E0AC0DD}" srcId="{D9769713-2BEA-4885-A378-71F9186AC529}" destId="{F493A0F7-E2CA-470C-9EE4-8BB9A4AE7A74}" srcOrd="2" destOrd="0" parTransId="{9099D606-194E-40BA-9315-780EDC84DEA2}" sibTransId="{6A9F44C3-F826-4673-AB6B-FB1C42DA2BD4}"/>
    <dgm:cxn modelId="{2A726EA9-1AEC-401E-9FF0-8321B1AEBF2C}" type="presOf" srcId="{EF48ECDC-A723-4CDE-B38F-464AF433E8EE}" destId="{00390E73-020E-4AE7-BF46-834763A8A249}" srcOrd="0" destOrd="0" presId="urn:microsoft.com/office/officeart/2005/8/layout/hierarchy3"/>
    <dgm:cxn modelId="{6F81D3B2-0674-4781-ADFA-33E6D6A767E2}" srcId="{1B7D312D-A8B8-4909-8522-2A6BC7CD5AD6}" destId="{4B24A25D-0803-410E-A01A-A52F32C86643}" srcOrd="0" destOrd="0" parTransId="{C75B4E05-AC7A-42C0-8497-6B70C82330E1}" sibTransId="{E666EA54-5020-49AB-BB81-22E847871C2C}"/>
    <dgm:cxn modelId="{B142DCC3-26C2-41DE-8AA8-01C0AD69F33F}" srcId="{F493A0F7-E2CA-470C-9EE4-8BB9A4AE7A74}" destId="{A500BF4A-D135-423F-A6E1-1E50A9C1A8B9}" srcOrd="0" destOrd="0" parTransId="{D44A0691-FE6D-4051-A522-38F00C49201F}" sibTransId="{D8D82FED-3200-4088-9DFE-10881D46AF8A}"/>
    <dgm:cxn modelId="{979903D7-08DF-47F7-842E-650DA127B45B}" type="presOf" srcId="{1B7D312D-A8B8-4909-8522-2A6BC7CD5AD6}" destId="{4A6D403F-9FFD-403F-8DCA-3D8AF436F50F}" srcOrd="1" destOrd="0" presId="urn:microsoft.com/office/officeart/2005/8/layout/hierarchy3"/>
    <dgm:cxn modelId="{0953D3DE-F618-46E0-93DF-DE6A5E227A0B}" type="presOf" srcId="{4B24A25D-0803-410E-A01A-A52F32C86643}" destId="{9F06AF3B-6764-4B5B-95B9-614EC6554300}" srcOrd="0" destOrd="0" presId="urn:microsoft.com/office/officeart/2005/8/layout/hierarchy3"/>
    <dgm:cxn modelId="{427B15E2-D030-42DC-8F7D-731C81D6AB13}" type="presOf" srcId="{45EF14C1-CE0B-4F7E-8C74-A2802902A8EF}" destId="{A2441DC1-242F-483C-B2F8-F66EEA651299}" srcOrd="0" destOrd="0" presId="urn:microsoft.com/office/officeart/2005/8/layout/hierarchy3"/>
    <dgm:cxn modelId="{9FB11EE7-3215-4FBF-BA81-7ECC838DDCEB}" srcId="{D9769713-2BEA-4885-A378-71F9186AC529}" destId="{45EF14C1-CE0B-4F7E-8C74-A2802902A8EF}" srcOrd="0" destOrd="0" parTransId="{9527ECB4-E2B1-47C4-8EAB-E6DF88DDD673}" sibTransId="{A658DEE4-78BB-4BB2-8A78-B038962385C6}"/>
    <dgm:cxn modelId="{1E7EC4E9-6C27-4B5D-96B6-0C91CCC413EC}" type="presOf" srcId="{F493A0F7-E2CA-470C-9EE4-8BB9A4AE7A74}" destId="{67947443-B604-466A-9B08-04AD2CABC4E0}" srcOrd="0" destOrd="0" presId="urn:microsoft.com/office/officeart/2005/8/layout/hierarchy3"/>
    <dgm:cxn modelId="{066694FB-AB73-42D3-A715-7F6C61B7F062}" type="presOf" srcId="{F1F697EE-BA57-433B-A5FA-DBC3EF13E802}" destId="{922F8704-97DA-4782-8351-86FD868F016A}" srcOrd="0" destOrd="0" presId="urn:microsoft.com/office/officeart/2005/8/layout/hierarchy3"/>
    <dgm:cxn modelId="{B44F0A51-A371-4B91-B1ED-ABE93F91D484}" type="presParOf" srcId="{0403E6DE-A09B-45AD-84F9-E64061323DAF}" destId="{2F37D3D8-681A-4CCE-850C-39CAB9193257}" srcOrd="0" destOrd="0" presId="urn:microsoft.com/office/officeart/2005/8/layout/hierarchy3"/>
    <dgm:cxn modelId="{A97FCFF8-D712-4621-97A3-0F6262550F36}" type="presParOf" srcId="{2F37D3D8-681A-4CCE-850C-39CAB9193257}" destId="{0EC472B6-43AB-444A-A3C0-0FAC941DABD0}" srcOrd="0" destOrd="0" presId="urn:microsoft.com/office/officeart/2005/8/layout/hierarchy3"/>
    <dgm:cxn modelId="{CB3A9239-3E3F-4B42-8C12-A8A6685E9EAA}" type="presParOf" srcId="{0EC472B6-43AB-444A-A3C0-0FAC941DABD0}" destId="{A2441DC1-242F-483C-B2F8-F66EEA651299}" srcOrd="0" destOrd="0" presId="urn:microsoft.com/office/officeart/2005/8/layout/hierarchy3"/>
    <dgm:cxn modelId="{972091D5-4D63-4B8E-A923-5745B0808BAF}" type="presParOf" srcId="{0EC472B6-43AB-444A-A3C0-0FAC941DABD0}" destId="{0E0FCFA7-DDEF-4096-9FA8-C32DC9619187}" srcOrd="1" destOrd="0" presId="urn:microsoft.com/office/officeart/2005/8/layout/hierarchy3"/>
    <dgm:cxn modelId="{26F5DE7F-0818-45C3-9D96-AFC9DDEB28CD}" type="presParOf" srcId="{2F37D3D8-681A-4CCE-850C-39CAB9193257}" destId="{E3C9D445-F325-41C4-A6F9-B39B583BF0A8}" srcOrd="1" destOrd="0" presId="urn:microsoft.com/office/officeart/2005/8/layout/hierarchy3"/>
    <dgm:cxn modelId="{D4B52058-CBAB-41E0-ACDE-77A3EC049C4B}" type="presParOf" srcId="{E3C9D445-F325-41C4-A6F9-B39B583BF0A8}" destId="{00390E73-020E-4AE7-BF46-834763A8A249}" srcOrd="0" destOrd="0" presId="urn:microsoft.com/office/officeart/2005/8/layout/hierarchy3"/>
    <dgm:cxn modelId="{FBA12FAC-3D88-4223-B982-4086CF545257}" type="presParOf" srcId="{E3C9D445-F325-41C4-A6F9-B39B583BF0A8}" destId="{922F8704-97DA-4782-8351-86FD868F016A}" srcOrd="1" destOrd="0" presId="urn:microsoft.com/office/officeart/2005/8/layout/hierarchy3"/>
    <dgm:cxn modelId="{F3773365-53CC-4ABD-94A7-709FAF278271}" type="presParOf" srcId="{0403E6DE-A09B-45AD-84F9-E64061323DAF}" destId="{D49536D8-075E-4B4F-9793-E979EA55C1C5}" srcOrd="1" destOrd="0" presId="urn:microsoft.com/office/officeart/2005/8/layout/hierarchy3"/>
    <dgm:cxn modelId="{B1FDBE09-830C-4BC7-8D15-239EEB4097CF}" type="presParOf" srcId="{D49536D8-075E-4B4F-9793-E979EA55C1C5}" destId="{1EAB20ED-A48A-40D2-8834-E04310B3D04C}" srcOrd="0" destOrd="0" presId="urn:microsoft.com/office/officeart/2005/8/layout/hierarchy3"/>
    <dgm:cxn modelId="{57E0ECBC-ABBC-41EF-B2B4-4C3C4E152698}" type="presParOf" srcId="{1EAB20ED-A48A-40D2-8834-E04310B3D04C}" destId="{8444D46C-26FB-448C-8EDE-BFB7B01DA421}" srcOrd="0" destOrd="0" presId="urn:microsoft.com/office/officeart/2005/8/layout/hierarchy3"/>
    <dgm:cxn modelId="{19E00A51-98AA-4BE2-B05F-43DB6D344713}" type="presParOf" srcId="{1EAB20ED-A48A-40D2-8834-E04310B3D04C}" destId="{4A6D403F-9FFD-403F-8DCA-3D8AF436F50F}" srcOrd="1" destOrd="0" presId="urn:microsoft.com/office/officeart/2005/8/layout/hierarchy3"/>
    <dgm:cxn modelId="{F887547A-2D9A-463F-916F-3D91C54041DA}" type="presParOf" srcId="{D49536D8-075E-4B4F-9793-E979EA55C1C5}" destId="{391814FD-E476-486B-8A9C-36C3C62F52C7}" srcOrd="1" destOrd="0" presId="urn:microsoft.com/office/officeart/2005/8/layout/hierarchy3"/>
    <dgm:cxn modelId="{0F88B61D-C2DF-432D-B108-8C62B88DB3C8}" type="presParOf" srcId="{391814FD-E476-486B-8A9C-36C3C62F52C7}" destId="{DD11BDE8-0E22-414F-B650-13DF98C0CB4E}" srcOrd="0" destOrd="0" presId="urn:microsoft.com/office/officeart/2005/8/layout/hierarchy3"/>
    <dgm:cxn modelId="{86D46D39-CA17-4F20-BC30-2773E4BF1F0D}" type="presParOf" srcId="{391814FD-E476-486B-8A9C-36C3C62F52C7}" destId="{9F06AF3B-6764-4B5B-95B9-614EC6554300}" srcOrd="1" destOrd="0" presId="urn:microsoft.com/office/officeart/2005/8/layout/hierarchy3"/>
    <dgm:cxn modelId="{7795B6C9-5BAB-46EC-B199-94C230D5A628}" type="presParOf" srcId="{0403E6DE-A09B-45AD-84F9-E64061323DAF}" destId="{DED7F0C2-7417-4ABC-A6EF-46C060FD77DC}" srcOrd="2" destOrd="0" presId="urn:microsoft.com/office/officeart/2005/8/layout/hierarchy3"/>
    <dgm:cxn modelId="{C80F8BA0-B626-4B89-8605-615F25B7AB07}" type="presParOf" srcId="{DED7F0C2-7417-4ABC-A6EF-46C060FD77DC}" destId="{07186A04-DBE8-489C-969A-0FC939B7EE78}" srcOrd="0" destOrd="0" presId="urn:microsoft.com/office/officeart/2005/8/layout/hierarchy3"/>
    <dgm:cxn modelId="{997650BF-9FDC-4613-BF95-8AA8F0DD5BEF}" type="presParOf" srcId="{07186A04-DBE8-489C-969A-0FC939B7EE78}" destId="{67947443-B604-466A-9B08-04AD2CABC4E0}" srcOrd="0" destOrd="0" presId="urn:microsoft.com/office/officeart/2005/8/layout/hierarchy3"/>
    <dgm:cxn modelId="{5B53C502-DF63-42DB-AB02-3B8F49452888}" type="presParOf" srcId="{07186A04-DBE8-489C-969A-0FC939B7EE78}" destId="{B57E6A92-407B-4C87-A4BD-25BFC7B5675C}" srcOrd="1" destOrd="0" presId="urn:microsoft.com/office/officeart/2005/8/layout/hierarchy3"/>
    <dgm:cxn modelId="{58FE531D-AF8C-495D-92FB-04A6E3C0A2AA}" type="presParOf" srcId="{DED7F0C2-7417-4ABC-A6EF-46C060FD77DC}" destId="{4D3E007F-00C7-461D-A899-9D69D6D5113E}" srcOrd="1" destOrd="0" presId="urn:microsoft.com/office/officeart/2005/8/layout/hierarchy3"/>
    <dgm:cxn modelId="{4153714D-CD28-413F-ADC9-E0B497A263D8}" type="presParOf" srcId="{4D3E007F-00C7-461D-A899-9D69D6D5113E}" destId="{8B3E469D-9BF7-4CFE-9D29-52D1B3CF95E4}" srcOrd="0" destOrd="0" presId="urn:microsoft.com/office/officeart/2005/8/layout/hierarchy3"/>
    <dgm:cxn modelId="{F0C9DD81-8556-4E63-8855-6841CC2758D4}" type="presParOf" srcId="{4D3E007F-00C7-461D-A899-9D69D6D5113E}" destId="{E770D031-2000-4E8C-BB2C-99D44D2AD400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06E704-A702-4DCA-B5B6-B76669B338C0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933B5A6-9964-48AB-A7DA-32BFA7555B56}">
      <dgm:prSet/>
      <dgm:spPr/>
      <dgm:t>
        <a:bodyPr/>
        <a:lstStyle/>
        <a:p>
          <a:r>
            <a:rPr lang="en-US"/>
            <a:t>Objective</a:t>
          </a:r>
        </a:p>
      </dgm:t>
    </dgm:pt>
    <dgm:pt modelId="{4C26A2B1-EBD9-4EE8-A3C0-875777419421}" type="parTrans" cxnId="{9FD78131-3191-48C6-BFF1-42B2B674B0D2}">
      <dgm:prSet/>
      <dgm:spPr/>
      <dgm:t>
        <a:bodyPr/>
        <a:lstStyle/>
        <a:p>
          <a:endParaRPr lang="en-US"/>
        </a:p>
      </dgm:t>
    </dgm:pt>
    <dgm:pt modelId="{15120E71-0D1E-41C9-A481-2CCBA2F313A1}" type="sibTrans" cxnId="{9FD78131-3191-48C6-BFF1-42B2B674B0D2}">
      <dgm:prSet/>
      <dgm:spPr/>
      <dgm:t>
        <a:bodyPr/>
        <a:lstStyle/>
        <a:p>
          <a:endParaRPr lang="en-US"/>
        </a:p>
      </dgm:t>
    </dgm:pt>
    <dgm:pt modelId="{EDEBB8CA-9B0A-4897-95D0-0137A23BB9FF}">
      <dgm:prSet/>
      <dgm:spPr/>
      <dgm:t>
        <a:bodyPr/>
        <a:lstStyle/>
        <a:p>
          <a:r>
            <a:rPr lang="en-US" dirty="0"/>
            <a:t>Test the feasibility of implementing a food-bank based catering model to provide more nutritious meals for free compared to meals brought from home (parent-prepared meal)</a:t>
          </a:r>
        </a:p>
      </dgm:t>
    </dgm:pt>
    <dgm:pt modelId="{18D26F8A-7EF4-4450-9132-922F0AD111D1}" type="parTrans" cxnId="{EB07E4AD-C449-445B-97A8-6B51594CE5C2}">
      <dgm:prSet/>
      <dgm:spPr/>
      <dgm:t>
        <a:bodyPr/>
        <a:lstStyle/>
        <a:p>
          <a:endParaRPr lang="en-US"/>
        </a:p>
      </dgm:t>
    </dgm:pt>
    <dgm:pt modelId="{602E3858-0572-4642-8CAE-34C31031E58E}" type="sibTrans" cxnId="{EB07E4AD-C449-445B-97A8-6B51594CE5C2}">
      <dgm:prSet/>
      <dgm:spPr/>
      <dgm:t>
        <a:bodyPr/>
        <a:lstStyle/>
        <a:p>
          <a:endParaRPr lang="en-US"/>
        </a:p>
      </dgm:t>
    </dgm:pt>
    <dgm:pt modelId="{FEDE9CE0-B509-4602-B9CA-242D818E55F8}">
      <dgm:prSet/>
      <dgm:spPr/>
      <dgm:t>
        <a:bodyPr/>
        <a:lstStyle/>
        <a:p>
          <a:r>
            <a:rPr lang="en-US"/>
            <a:t>Process</a:t>
          </a:r>
        </a:p>
      </dgm:t>
    </dgm:pt>
    <dgm:pt modelId="{98FADA77-B297-4394-A66D-69A30D342490}" type="parTrans" cxnId="{F8DA2257-F418-449A-AB4A-AEEBC54B6877}">
      <dgm:prSet/>
      <dgm:spPr/>
      <dgm:t>
        <a:bodyPr/>
        <a:lstStyle/>
        <a:p>
          <a:endParaRPr lang="en-US"/>
        </a:p>
      </dgm:t>
    </dgm:pt>
    <dgm:pt modelId="{D8EFAC4D-CE86-48EB-99C9-E53405891B72}" type="sibTrans" cxnId="{F8DA2257-F418-449A-AB4A-AEEBC54B6877}">
      <dgm:prSet/>
      <dgm:spPr/>
      <dgm:t>
        <a:bodyPr/>
        <a:lstStyle/>
        <a:p>
          <a:endParaRPr lang="en-US"/>
        </a:p>
      </dgm:t>
    </dgm:pt>
    <dgm:pt modelId="{1B481222-C371-4C9E-B3FF-F12C7473BA35}">
      <dgm:prSet/>
      <dgm:spPr/>
      <dgm:t>
        <a:bodyPr/>
        <a:lstStyle/>
        <a:p>
          <a:r>
            <a:rPr lang="en-US"/>
            <a:t>A Menu Analysis was conducted</a:t>
          </a:r>
          <a:endParaRPr lang="en-US" dirty="0"/>
        </a:p>
      </dgm:t>
    </dgm:pt>
    <dgm:pt modelId="{36383BBF-4C66-42F8-ACCA-278287FC3F80}" type="parTrans" cxnId="{F09AC542-34C3-42A5-93C9-5570DCBF37F4}">
      <dgm:prSet/>
      <dgm:spPr/>
      <dgm:t>
        <a:bodyPr/>
        <a:lstStyle/>
        <a:p>
          <a:endParaRPr lang="en-US"/>
        </a:p>
      </dgm:t>
    </dgm:pt>
    <dgm:pt modelId="{5A97FB3E-E987-428E-A7EE-B0F769A25110}" type="sibTrans" cxnId="{F09AC542-34C3-42A5-93C9-5570DCBF37F4}">
      <dgm:prSet/>
      <dgm:spPr/>
      <dgm:t>
        <a:bodyPr/>
        <a:lstStyle/>
        <a:p>
          <a:endParaRPr lang="en-US"/>
        </a:p>
      </dgm:t>
    </dgm:pt>
    <dgm:pt modelId="{7137CBF1-5B75-45BF-8726-67C3EF43CB83}">
      <dgm:prSet/>
      <dgm:spPr/>
      <dgm:t>
        <a:bodyPr/>
        <a:lstStyle/>
        <a:p>
          <a:r>
            <a:rPr lang="en-US"/>
            <a:t>Result</a:t>
          </a:r>
        </a:p>
      </dgm:t>
    </dgm:pt>
    <dgm:pt modelId="{DEE8057C-6394-4971-9784-2DCF5BC6A9E7}" type="parTrans" cxnId="{4C4431FE-A32B-4B73-ACD1-AF2D020C2012}">
      <dgm:prSet/>
      <dgm:spPr/>
      <dgm:t>
        <a:bodyPr/>
        <a:lstStyle/>
        <a:p>
          <a:endParaRPr lang="en-US"/>
        </a:p>
      </dgm:t>
    </dgm:pt>
    <dgm:pt modelId="{D200232A-A6CC-49D8-BEE9-AE25AF3F5985}" type="sibTrans" cxnId="{4C4431FE-A32B-4B73-ACD1-AF2D020C2012}">
      <dgm:prSet/>
      <dgm:spPr/>
      <dgm:t>
        <a:bodyPr/>
        <a:lstStyle/>
        <a:p>
          <a:endParaRPr lang="en-US"/>
        </a:p>
      </dgm:t>
    </dgm:pt>
    <dgm:pt modelId="{ED05292D-0072-4F98-A9EC-A4222D296C75}">
      <dgm:prSet/>
      <dgm:spPr/>
      <dgm:t>
        <a:bodyPr/>
        <a:lstStyle/>
        <a:p>
          <a:r>
            <a:rPr lang="en-US" dirty="0"/>
            <a:t>Food Bank catering showed daily reductions in:</a:t>
          </a:r>
        </a:p>
      </dgm:t>
    </dgm:pt>
    <dgm:pt modelId="{B2E0CB55-696C-4C1C-9565-7090DDB6AA94}" type="parTrans" cxnId="{91E3C9CF-81FE-4C3B-9169-FE5D46E360A0}">
      <dgm:prSet/>
      <dgm:spPr/>
      <dgm:t>
        <a:bodyPr/>
        <a:lstStyle/>
        <a:p>
          <a:endParaRPr lang="en-US"/>
        </a:p>
      </dgm:t>
    </dgm:pt>
    <dgm:pt modelId="{858A5F9B-EDAB-481D-9C5A-10857DCF3C74}" type="sibTrans" cxnId="{91E3C9CF-81FE-4C3B-9169-FE5D46E360A0}">
      <dgm:prSet/>
      <dgm:spPr/>
      <dgm:t>
        <a:bodyPr/>
        <a:lstStyle/>
        <a:p>
          <a:endParaRPr lang="en-US"/>
        </a:p>
      </dgm:t>
    </dgm:pt>
    <dgm:pt modelId="{B5C7A90D-C17A-43C5-8753-3FB25837F5B4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23B9E165-70BE-4C92-8912-F43F802F49DA}" type="parTrans" cxnId="{2FDFEBB8-40AC-4D99-BABC-743DE7AD73D6}">
      <dgm:prSet/>
      <dgm:spPr/>
      <dgm:t>
        <a:bodyPr/>
        <a:lstStyle/>
        <a:p>
          <a:endParaRPr lang="en-US"/>
        </a:p>
      </dgm:t>
    </dgm:pt>
    <dgm:pt modelId="{B4DC33B7-40A2-492D-B4BD-1BF59FD1E0B7}" type="sibTrans" cxnId="{2FDFEBB8-40AC-4D99-BABC-743DE7AD73D6}">
      <dgm:prSet/>
      <dgm:spPr/>
      <dgm:t>
        <a:bodyPr/>
        <a:lstStyle/>
        <a:p>
          <a:endParaRPr lang="en-US"/>
        </a:p>
      </dgm:t>
    </dgm:pt>
    <dgm:pt modelId="{C9D69D84-FC18-43E2-B4BA-8522EC137CA0}">
      <dgm:prSet/>
      <dgm:spPr/>
      <dgm:t>
        <a:bodyPr/>
        <a:lstStyle/>
        <a:p>
          <a:r>
            <a:rPr lang="en-US"/>
            <a:t>Conclusion</a:t>
          </a:r>
          <a:endParaRPr lang="en-US" dirty="0"/>
        </a:p>
      </dgm:t>
    </dgm:pt>
    <dgm:pt modelId="{ECE42130-EE26-45C9-853C-102CD94D3EEB}" type="parTrans" cxnId="{5CA36F63-C50A-4CF9-8D3F-02A10A5DBB64}">
      <dgm:prSet/>
      <dgm:spPr/>
      <dgm:t>
        <a:bodyPr/>
        <a:lstStyle/>
        <a:p>
          <a:endParaRPr lang="en-US"/>
        </a:p>
      </dgm:t>
    </dgm:pt>
    <dgm:pt modelId="{6A151C79-B565-4304-A1A7-235293D27800}" type="sibTrans" cxnId="{5CA36F63-C50A-4CF9-8D3F-02A10A5DBB64}">
      <dgm:prSet/>
      <dgm:spPr/>
      <dgm:t>
        <a:bodyPr/>
        <a:lstStyle/>
        <a:p>
          <a:endParaRPr lang="en-US"/>
        </a:p>
      </dgm:t>
    </dgm:pt>
    <dgm:pt modelId="{656DEFA6-17D9-46E8-AB72-70CE44AAC7E2}">
      <dgm:prSet/>
      <dgm:spPr/>
      <dgm:t>
        <a:bodyPr/>
        <a:lstStyle/>
        <a:p>
          <a:r>
            <a:rPr lang="en-US"/>
            <a:t>Compared the nutrition of the food-bank based meals with the parent-cooked meals</a:t>
          </a:r>
          <a:endParaRPr lang="en-US" dirty="0"/>
        </a:p>
      </dgm:t>
    </dgm:pt>
    <dgm:pt modelId="{C4745B29-1B8B-4BA8-8F38-F369717002A1}" type="parTrans" cxnId="{C9BA4C68-855C-44A3-BB94-AE2D1F1A4696}">
      <dgm:prSet/>
      <dgm:spPr/>
      <dgm:t>
        <a:bodyPr/>
        <a:lstStyle/>
        <a:p>
          <a:endParaRPr lang="en-US"/>
        </a:p>
      </dgm:t>
    </dgm:pt>
    <dgm:pt modelId="{48A50707-29B5-4D6C-AE1C-096C827BC95A}" type="sibTrans" cxnId="{C9BA4C68-855C-44A3-BB94-AE2D1F1A4696}">
      <dgm:prSet/>
      <dgm:spPr/>
      <dgm:t>
        <a:bodyPr/>
        <a:lstStyle/>
        <a:p>
          <a:endParaRPr lang="en-US"/>
        </a:p>
      </dgm:t>
    </dgm:pt>
    <dgm:pt modelId="{5A647CE7-0B5E-46E2-8753-5A0A25F8BE93}">
      <dgm:prSet/>
      <dgm:spPr/>
      <dgm:t>
        <a:bodyPr/>
        <a:lstStyle/>
        <a:p>
          <a:r>
            <a:rPr lang="en-US" dirty="0"/>
            <a:t>Food Bank Catering to four privately owned Early Care and Education (ECE) programs</a:t>
          </a:r>
        </a:p>
      </dgm:t>
    </dgm:pt>
    <dgm:pt modelId="{7D3EC8D7-88FB-4486-9920-38A28E9AEE4E}" type="parTrans" cxnId="{3A846022-B7C0-496C-A9D3-1D2CE809A1A7}">
      <dgm:prSet/>
      <dgm:spPr/>
      <dgm:t>
        <a:bodyPr/>
        <a:lstStyle/>
        <a:p>
          <a:endParaRPr lang="en-US"/>
        </a:p>
      </dgm:t>
    </dgm:pt>
    <dgm:pt modelId="{21E39326-2383-4580-BD19-81B8B2726443}" type="sibTrans" cxnId="{3A846022-B7C0-496C-A9D3-1D2CE809A1A7}">
      <dgm:prSet/>
      <dgm:spPr/>
      <dgm:t>
        <a:bodyPr/>
        <a:lstStyle/>
        <a:p>
          <a:endParaRPr lang="en-US"/>
        </a:p>
      </dgm:t>
    </dgm:pt>
    <dgm:pt modelId="{9AF1E40E-C086-422C-A9D2-EC7AAAF60D91}">
      <dgm:prSet/>
      <dgm:spPr/>
      <dgm:t>
        <a:bodyPr/>
        <a:lstStyle/>
        <a:p>
          <a:r>
            <a:rPr lang="en-US"/>
            <a:t>Calories</a:t>
          </a:r>
          <a:endParaRPr lang="en-US" dirty="0"/>
        </a:p>
      </dgm:t>
    </dgm:pt>
    <dgm:pt modelId="{58319F73-42C0-4A7E-9767-C31B56BCD3BB}" type="parTrans" cxnId="{C31FFB2D-C461-4AD6-9309-77AE20C37F85}">
      <dgm:prSet/>
      <dgm:spPr/>
      <dgm:t>
        <a:bodyPr/>
        <a:lstStyle/>
        <a:p>
          <a:endParaRPr lang="en-US"/>
        </a:p>
      </dgm:t>
    </dgm:pt>
    <dgm:pt modelId="{B710CA33-9B7A-4637-8F23-747979E1633C}" type="sibTrans" cxnId="{C31FFB2D-C461-4AD6-9309-77AE20C37F85}">
      <dgm:prSet/>
      <dgm:spPr/>
      <dgm:t>
        <a:bodyPr/>
        <a:lstStyle/>
        <a:p>
          <a:endParaRPr lang="en-US"/>
        </a:p>
      </dgm:t>
    </dgm:pt>
    <dgm:pt modelId="{5090770E-BAD8-41A7-A074-FF104A27D997}">
      <dgm:prSet/>
      <dgm:spPr/>
      <dgm:t>
        <a:bodyPr/>
        <a:lstStyle/>
        <a:p>
          <a:r>
            <a:rPr lang="en-US"/>
            <a:t>Fat/Saturated Fat</a:t>
          </a:r>
          <a:endParaRPr lang="en-US" dirty="0"/>
        </a:p>
      </dgm:t>
    </dgm:pt>
    <dgm:pt modelId="{571BCB7D-F459-4D43-A289-AAA14A1AC8D2}" type="parTrans" cxnId="{7C0E1D3C-DF23-47B8-BBC2-82631B441756}">
      <dgm:prSet/>
      <dgm:spPr/>
      <dgm:t>
        <a:bodyPr/>
        <a:lstStyle/>
        <a:p>
          <a:endParaRPr lang="en-US"/>
        </a:p>
      </dgm:t>
    </dgm:pt>
    <dgm:pt modelId="{32BB0CCC-C5B2-4FE9-8F32-8FE2202F0A66}" type="sibTrans" cxnId="{7C0E1D3C-DF23-47B8-BBC2-82631B441756}">
      <dgm:prSet/>
      <dgm:spPr/>
      <dgm:t>
        <a:bodyPr/>
        <a:lstStyle/>
        <a:p>
          <a:endParaRPr lang="en-US"/>
        </a:p>
      </dgm:t>
    </dgm:pt>
    <dgm:pt modelId="{DBEED8F7-87F1-4A8F-8C93-93720953DA6B}">
      <dgm:prSet/>
      <dgm:spPr/>
      <dgm:t>
        <a:bodyPr/>
        <a:lstStyle/>
        <a:p>
          <a:r>
            <a:rPr lang="en-US"/>
            <a:t>Food Bank catering showed increases in sodium</a:t>
          </a:r>
          <a:endParaRPr lang="en-US" dirty="0"/>
        </a:p>
      </dgm:t>
    </dgm:pt>
    <dgm:pt modelId="{BA91D3A2-9239-46D8-B4C6-036E36843F63}" type="parTrans" cxnId="{CCCF96CF-FD7F-436B-827B-A673AA92FCA4}">
      <dgm:prSet/>
      <dgm:spPr/>
      <dgm:t>
        <a:bodyPr/>
        <a:lstStyle/>
        <a:p>
          <a:endParaRPr lang="en-US"/>
        </a:p>
      </dgm:t>
    </dgm:pt>
    <dgm:pt modelId="{595BB12D-F527-491F-B64A-FCFDF95D97E0}" type="sibTrans" cxnId="{CCCF96CF-FD7F-436B-827B-A673AA92FCA4}">
      <dgm:prSet/>
      <dgm:spPr/>
      <dgm:t>
        <a:bodyPr/>
        <a:lstStyle/>
        <a:p>
          <a:endParaRPr lang="en-US"/>
        </a:p>
      </dgm:t>
    </dgm:pt>
    <dgm:pt modelId="{D2D354E3-9EDB-4C58-A892-52A1887D376C}">
      <dgm:prSet/>
      <dgm:spPr/>
      <dgm:t>
        <a:bodyPr/>
        <a:lstStyle/>
        <a:p>
          <a:r>
            <a:rPr lang="en-US" dirty="0"/>
            <a:t>In this pilot version of this idea, it seemed that the Food Bank Catering was better for the children than home-made meals</a:t>
          </a:r>
        </a:p>
      </dgm:t>
    </dgm:pt>
    <dgm:pt modelId="{625FAC4D-E319-4FA3-8028-B5731D581566}" type="parTrans" cxnId="{C071F1B4-C5BE-4A48-B489-58BF28C08BC8}">
      <dgm:prSet/>
      <dgm:spPr/>
      <dgm:t>
        <a:bodyPr/>
        <a:lstStyle/>
        <a:p>
          <a:endParaRPr lang="en-US"/>
        </a:p>
      </dgm:t>
    </dgm:pt>
    <dgm:pt modelId="{E5B64456-7DE5-49B5-AE97-FA03C6F3B29B}" type="sibTrans" cxnId="{C071F1B4-C5BE-4A48-B489-58BF28C08BC8}">
      <dgm:prSet/>
      <dgm:spPr/>
      <dgm:t>
        <a:bodyPr/>
        <a:lstStyle/>
        <a:p>
          <a:endParaRPr lang="en-US"/>
        </a:p>
      </dgm:t>
    </dgm:pt>
    <dgm:pt modelId="{EA38466C-1D18-4EE0-9BDE-06D0A70DCD40}">
      <dgm:prSet/>
      <dgm:spPr/>
      <dgm:t>
        <a:bodyPr/>
        <a:lstStyle/>
        <a:p>
          <a:r>
            <a:rPr lang="en-US" dirty="0"/>
            <a:t>Solution provides a way for food banks to be taken care of by those who are invested in the care of children. </a:t>
          </a:r>
        </a:p>
      </dgm:t>
    </dgm:pt>
    <dgm:pt modelId="{228FCFF1-4D2E-414B-90C8-FE3DDF73E884}" type="parTrans" cxnId="{4D940B20-E501-48E9-A9B0-AB27CB8A2BB4}">
      <dgm:prSet/>
      <dgm:spPr/>
      <dgm:t>
        <a:bodyPr/>
        <a:lstStyle/>
        <a:p>
          <a:endParaRPr lang="en-US"/>
        </a:p>
      </dgm:t>
    </dgm:pt>
    <dgm:pt modelId="{B1C0A24A-88A2-4E5B-ADD3-CAAAF0E2B682}" type="sibTrans" cxnId="{4D940B20-E501-48E9-A9B0-AB27CB8A2BB4}">
      <dgm:prSet/>
      <dgm:spPr/>
      <dgm:t>
        <a:bodyPr/>
        <a:lstStyle/>
        <a:p>
          <a:endParaRPr lang="en-US"/>
        </a:p>
      </dgm:t>
    </dgm:pt>
    <dgm:pt modelId="{906E7568-5259-4723-AF3B-9754B4FCE395}">
      <dgm:prSet/>
      <dgm:spPr/>
      <dgm:t>
        <a:bodyPr/>
        <a:lstStyle/>
        <a:p>
          <a:r>
            <a:rPr lang="en-US" dirty="0"/>
            <a:t>Donations could increase</a:t>
          </a:r>
        </a:p>
      </dgm:t>
    </dgm:pt>
    <dgm:pt modelId="{164C72E2-2DE2-419B-B7F5-1FD8F958580C}" type="parTrans" cxnId="{87D23196-3B64-45FC-BFC1-AB923869C502}">
      <dgm:prSet/>
      <dgm:spPr/>
      <dgm:t>
        <a:bodyPr/>
        <a:lstStyle/>
        <a:p>
          <a:endParaRPr lang="en-US"/>
        </a:p>
      </dgm:t>
    </dgm:pt>
    <dgm:pt modelId="{FCA3018E-4F9A-4B0A-A1F3-E5E63784A96D}" type="sibTrans" cxnId="{87D23196-3B64-45FC-BFC1-AB923869C502}">
      <dgm:prSet/>
      <dgm:spPr/>
      <dgm:t>
        <a:bodyPr/>
        <a:lstStyle/>
        <a:p>
          <a:endParaRPr lang="en-US"/>
        </a:p>
      </dgm:t>
    </dgm:pt>
    <dgm:pt modelId="{88F4348F-AF65-4B97-9F72-D8D565D1FEA8}">
      <dgm:prSet/>
      <dgm:spPr/>
      <dgm:t>
        <a:bodyPr/>
        <a:lstStyle/>
        <a:p>
          <a:r>
            <a:rPr lang="en-US" dirty="0"/>
            <a:t>Public Schools</a:t>
          </a:r>
        </a:p>
      </dgm:t>
    </dgm:pt>
    <dgm:pt modelId="{8CDD910B-D04E-4BE9-902D-5A45A937C057}" type="parTrans" cxnId="{8ACC54E1-D08A-470D-9EE6-4C5CC8D0D3E0}">
      <dgm:prSet/>
      <dgm:spPr/>
      <dgm:t>
        <a:bodyPr/>
        <a:lstStyle/>
        <a:p>
          <a:endParaRPr lang="en-US"/>
        </a:p>
      </dgm:t>
    </dgm:pt>
    <dgm:pt modelId="{75D3BDD9-0513-425F-A869-3A592EF0C3BE}" type="sibTrans" cxnId="{8ACC54E1-D08A-470D-9EE6-4C5CC8D0D3E0}">
      <dgm:prSet/>
      <dgm:spPr/>
      <dgm:t>
        <a:bodyPr/>
        <a:lstStyle/>
        <a:p>
          <a:endParaRPr lang="en-US"/>
        </a:p>
      </dgm:t>
    </dgm:pt>
    <dgm:pt modelId="{DB03C83A-D293-4E8B-9D5C-1606542CD489}" type="pres">
      <dgm:prSet presAssocID="{6806E704-A702-4DCA-B5B6-B76669B338C0}" presName="linear" presStyleCnt="0">
        <dgm:presLayoutVars>
          <dgm:animLvl val="lvl"/>
          <dgm:resizeHandles val="exact"/>
        </dgm:presLayoutVars>
      </dgm:prSet>
      <dgm:spPr/>
    </dgm:pt>
    <dgm:pt modelId="{B11B9821-5AD9-42A9-82E2-62D2184412AD}" type="pres">
      <dgm:prSet presAssocID="{C933B5A6-9964-48AB-A7DA-32BFA7555B56}" presName="parentText" presStyleLbl="node1" presStyleIdx="0" presStyleCnt="4" custScaleX="96070">
        <dgm:presLayoutVars>
          <dgm:chMax val="0"/>
          <dgm:bulletEnabled val="1"/>
        </dgm:presLayoutVars>
      </dgm:prSet>
      <dgm:spPr/>
    </dgm:pt>
    <dgm:pt modelId="{3D99DA58-246D-4A2E-97A1-7BC567E13374}" type="pres">
      <dgm:prSet presAssocID="{C933B5A6-9964-48AB-A7DA-32BFA7555B56}" presName="childText" presStyleLbl="revTx" presStyleIdx="0" presStyleCnt="4">
        <dgm:presLayoutVars>
          <dgm:bulletEnabled val="1"/>
        </dgm:presLayoutVars>
      </dgm:prSet>
      <dgm:spPr/>
    </dgm:pt>
    <dgm:pt modelId="{5ADB6397-D16F-4A2A-97BB-3DBB6A275739}" type="pres">
      <dgm:prSet presAssocID="{FEDE9CE0-B509-4602-B9CA-242D818E55F8}" presName="parentText" presStyleLbl="node1" presStyleIdx="1" presStyleCnt="4" custScaleX="95978">
        <dgm:presLayoutVars>
          <dgm:chMax val="0"/>
          <dgm:bulletEnabled val="1"/>
        </dgm:presLayoutVars>
      </dgm:prSet>
      <dgm:spPr/>
    </dgm:pt>
    <dgm:pt modelId="{3D5D7158-3438-4971-A914-CD94B0791F8A}" type="pres">
      <dgm:prSet presAssocID="{FEDE9CE0-B509-4602-B9CA-242D818E55F8}" presName="childText" presStyleLbl="revTx" presStyleIdx="1" presStyleCnt="4">
        <dgm:presLayoutVars>
          <dgm:bulletEnabled val="1"/>
        </dgm:presLayoutVars>
      </dgm:prSet>
      <dgm:spPr/>
    </dgm:pt>
    <dgm:pt modelId="{56C44475-DE20-4E96-AFE0-BC3DA5C277E8}" type="pres">
      <dgm:prSet presAssocID="{7137CBF1-5B75-45BF-8726-67C3EF43CB83}" presName="parentText" presStyleLbl="node1" presStyleIdx="2" presStyleCnt="4" custScaleX="95155">
        <dgm:presLayoutVars>
          <dgm:chMax val="0"/>
          <dgm:bulletEnabled val="1"/>
        </dgm:presLayoutVars>
      </dgm:prSet>
      <dgm:spPr/>
    </dgm:pt>
    <dgm:pt modelId="{F886EA51-37D3-44E8-96C5-A1B7A585E742}" type="pres">
      <dgm:prSet presAssocID="{7137CBF1-5B75-45BF-8726-67C3EF43CB83}" presName="childText" presStyleLbl="revTx" presStyleIdx="2" presStyleCnt="4">
        <dgm:presLayoutVars>
          <dgm:bulletEnabled val="1"/>
        </dgm:presLayoutVars>
      </dgm:prSet>
      <dgm:spPr/>
    </dgm:pt>
    <dgm:pt modelId="{F11FE816-3842-47CF-A37E-00D3308596DD}" type="pres">
      <dgm:prSet presAssocID="{B5C7A90D-C17A-43C5-8753-3FB25837F5B4}" presName="parentText" presStyleLbl="node1" presStyleIdx="3" presStyleCnt="4" custScaleX="95429">
        <dgm:presLayoutVars>
          <dgm:chMax val="0"/>
          <dgm:bulletEnabled val="1"/>
        </dgm:presLayoutVars>
      </dgm:prSet>
      <dgm:spPr/>
    </dgm:pt>
    <dgm:pt modelId="{61B9D3AE-CADA-4922-9DE7-DAE703502168}" type="pres">
      <dgm:prSet presAssocID="{B5C7A90D-C17A-43C5-8753-3FB25837F5B4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C02FD608-DB56-4AD8-BEC5-11FA31FB53B8}" type="presOf" srcId="{ED05292D-0072-4F98-A9EC-A4222D296C75}" destId="{F886EA51-37D3-44E8-96C5-A1B7A585E742}" srcOrd="0" destOrd="0" presId="urn:microsoft.com/office/officeart/2005/8/layout/vList2"/>
    <dgm:cxn modelId="{4D940B20-E501-48E9-A9B0-AB27CB8A2BB4}" srcId="{C9D69D84-FC18-43E2-B4BA-8522EC137CA0}" destId="{EA38466C-1D18-4EE0-9BDE-06D0A70DCD40}" srcOrd="0" destOrd="0" parTransId="{228FCFF1-4D2E-414B-90C8-FE3DDF73E884}" sibTransId="{B1C0A24A-88A2-4E5B-ADD3-CAAAF0E2B682}"/>
    <dgm:cxn modelId="{3A846022-B7C0-496C-A9D3-1D2CE809A1A7}" srcId="{FEDE9CE0-B509-4602-B9CA-242D818E55F8}" destId="{5A647CE7-0B5E-46E2-8753-5A0A25F8BE93}" srcOrd="1" destOrd="0" parTransId="{7D3EC8D7-88FB-4486-9920-38A28E9AEE4E}" sibTransId="{21E39326-2383-4580-BD19-81B8B2726443}"/>
    <dgm:cxn modelId="{020ABD22-707E-406E-BE7A-74344D4B02D5}" type="presOf" srcId="{88F4348F-AF65-4B97-9F72-D8D565D1FEA8}" destId="{61B9D3AE-CADA-4922-9DE7-DAE703502168}" srcOrd="0" destOrd="3" presId="urn:microsoft.com/office/officeart/2005/8/layout/vList2"/>
    <dgm:cxn modelId="{C77BD526-0F4A-4E76-8E84-87F2B1A148DF}" type="presOf" srcId="{DBEED8F7-87F1-4A8F-8C93-93720953DA6B}" destId="{F886EA51-37D3-44E8-96C5-A1B7A585E742}" srcOrd="0" destOrd="3" presId="urn:microsoft.com/office/officeart/2005/8/layout/vList2"/>
    <dgm:cxn modelId="{C31FFB2D-C461-4AD6-9309-77AE20C37F85}" srcId="{ED05292D-0072-4F98-A9EC-A4222D296C75}" destId="{9AF1E40E-C086-422C-A9D2-EC7AAAF60D91}" srcOrd="0" destOrd="0" parTransId="{58319F73-42C0-4A7E-9767-C31B56BCD3BB}" sibTransId="{B710CA33-9B7A-4637-8F23-747979E1633C}"/>
    <dgm:cxn modelId="{239A692F-ACE5-4A3E-950B-90771A373624}" type="presOf" srcId="{5090770E-BAD8-41A7-A074-FF104A27D997}" destId="{F886EA51-37D3-44E8-96C5-A1B7A585E742}" srcOrd="0" destOrd="2" presId="urn:microsoft.com/office/officeart/2005/8/layout/vList2"/>
    <dgm:cxn modelId="{9FD78131-3191-48C6-BFF1-42B2B674B0D2}" srcId="{6806E704-A702-4DCA-B5B6-B76669B338C0}" destId="{C933B5A6-9964-48AB-A7DA-32BFA7555B56}" srcOrd="0" destOrd="0" parTransId="{4C26A2B1-EBD9-4EE8-A3C0-875777419421}" sibTransId="{15120E71-0D1E-41C9-A481-2CCBA2F313A1}"/>
    <dgm:cxn modelId="{47782234-EA9E-4DC4-B36E-05E62D6DFFF7}" type="presOf" srcId="{EDEBB8CA-9B0A-4897-95D0-0137A23BB9FF}" destId="{3D99DA58-246D-4A2E-97A1-7BC567E13374}" srcOrd="0" destOrd="0" presId="urn:microsoft.com/office/officeart/2005/8/layout/vList2"/>
    <dgm:cxn modelId="{7C0E1D3C-DF23-47B8-BBC2-82631B441756}" srcId="{ED05292D-0072-4F98-A9EC-A4222D296C75}" destId="{5090770E-BAD8-41A7-A074-FF104A27D997}" srcOrd="1" destOrd="0" parTransId="{571BCB7D-F459-4D43-A289-AAA14A1AC8D2}" sibTransId="{32BB0CCC-C5B2-4FE9-8F32-8FE2202F0A66}"/>
    <dgm:cxn modelId="{F09AC542-34C3-42A5-93C9-5570DCBF37F4}" srcId="{FEDE9CE0-B509-4602-B9CA-242D818E55F8}" destId="{1B481222-C371-4C9E-B3FF-F12C7473BA35}" srcOrd="0" destOrd="0" parTransId="{36383BBF-4C66-42F8-ACCA-278287FC3F80}" sibTransId="{5A97FB3E-E987-428E-A7EE-B0F769A25110}"/>
    <dgm:cxn modelId="{5CA36F63-C50A-4CF9-8D3F-02A10A5DBB64}" srcId="{B5C7A90D-C17A-43C5-8753-3FB25837F5B4}" destId="{C9D69D84-FC18-43E2-B4BA-8522EC137CA0}" srcOrd="0" destOrd="0" parTransId="{ECE42130-EE26-45C9-853C-102CD94D3EEB}" sibTransId="{6A151C79-B565-4304-A1A7-235293D27800}"/>
    <dgm:cxn modelId="{F7009443-55BF-47A5-B4D8-2E4CCB6D2260}" type="presOf" srcId="{5A647CE7-0B5E-46E2-8753-5A0A25F8BE93}" destId="{3D5D7158-3438-4971-A914-CD94B0791F8A}" srcOrd="0" destOrd="2" presId="urn:microsoft.com/office/officeart/2005/8/layout/vList2"/>
    <dgm:cxn modelId="{DA98FB43-81BC-4CD8-A9B1-E134B9806B4E}" type="presOf" srcId="{FEDE9CE0-B509-4602-B9CA-242D818E55F8}" destId="{5ADB6397-D16F-4A2A-97BB-3DBB6A275739}" srcOrd="0" destOrd="0" presId="urn:microsoft.com/office/officeart/2005/8/layout/vList2"/>
    <dgm:cxn modelId="{7C093045-0E46-4715-BDEA-3A50C911B059}" type="presOf" srcId="{C933B5A6-9964-48AB-A7DA-32BFA7555B56}" destId="{B11B9821-5AD9-42A9-82E2-62D2184412AD}" srcOrd="0" destOrd="0" presId="urn:microsoft.com/office/officeart/2005/8/layout/vList2"/>
    <dgm:cxn modelId="{8276F545-B99D-42E4-B6B2-4F8B09EED641}" type="presOf" srcId="{906E7568-5259-4723-AF3B-9754B4FCE395}" destId="{61B9D3AE-CADA-4922-9DE7-DAE703502168}" srcOrd="0" destOrd="2" presId="urn:microsoft.com/office/officeart/2005/8/layout/vList2"/>
    <dgm:cxn modelId="{C9BA4C68-855C-44A3-BB94-AE2D1F1A4696}" srcId="{1B481222-C371-4C9E-B3FF-F12C7473BA35}" destId="{656DEFA6-17D9-46E8-AB72-70CE44AAC7E2}" srcOrd="0" destOrd="0" parTransId="{C4745B29-1B8B-4BA8-8F38-F369717002A1}" sibTransId="{48A50707-29B5-4D6C-AE1C-096C827BC95A}"/>
    <dgm:cxn modelId="{F8DA2257-F418-449A-AB4A-AEEBC54B6877}" srcId="{6806E704-A702-4DCA-B5B6-B76669B338C0}" destId="{FEDE9CE0-B509-4602-B9CA-242D818E55F8}" srcOrd="1" destOrd="0" parTransId="{98FADA77-B297-4394-A66D-69A30D342490}" sibTransId="{D8EFAC4D-CE86-48EB-99C9-E53405891B72}"/>
    <dgm:cxn modelId="{6B33F68B-C27B-400C-B788-4780656F89A6}" type="presOf" srcId="{C9D69D84-FC18-43E2-B4BA-8522EC137CA0}" destId="{61B9D3AE-CADA-4922-9DE7-DAE703502168}" srcOrd="0" destOrd="0" presId="urn:microsoft.com/office/officeart/2005/8/layout/vList2"/>
    <dgm:cxn modelId="{87D23196-3B64-45FC-BFC1-AB923869C502}" srcId="{C9D69D84-FC18-43E2-B4BA-8522EC137CA0}" destId="{906E7568-5259-4723-AF3B-9754B4FCE395}" srcOrd="1" destOrd="0" parTransId="{164C72E2-2DE2-419B-B7F5-1FD8F958580C}" sibTransId="{FCA3018E-4F9A-4B0A-A1F3-E5E63784A96D}"/>
    <dgm:cxn modelId="{EB07E4AD-C449-445B-97A8-6B51594CE5C2}" srcId="{C933B5A6-9964-48AB-A7DA-32BFA7555B56}" destId="{EDEBB8CA-9B0A-4897-95D0-0137A23BB9FF}" srcOrd="0" destOrd="0" parTransId="{18D26F8A-7EF4-4450-9132-922F0AD111D1}" sibTransId="{602E3858-0572-4642-8CAE-34C31031E58E}"/>
    <dgm:cxn modelId="{C071F1B4-C5BE-4A48-B489-58BF28C08BC8}" srcId="{7137CBF1-5B75-45BF-8726-67C3EF43CB83}" destId="{D2D354E3-9EDB-4C58-A892-52A1887D376C}" srcOrd="2" destOrd="0" parTransId="{625FAC4D-E319-4FA3-8028-B5731D581566}" sibTransId="{E5B64456-7DE5-49B5-AE97-FA03C6F3B29B}"/>
    <dgm:cxn modelId="{2FDFEBB8-40AC-4D99-BABC-743DE7AD73D6}" srcId="{6806E704-A702-4DCA-B5B6-B76669B338C0}" destId="{B5C7A90D-C17A-43C5-8753-3FB25837F5B4}" srcOrd="3" destOrd="0" parTransId="{23B9E165-70BE-4C92-8912-F43F802F49DA}" sibTransId="{B4DC33B7-40A2-492D-B4BD-1BF59FD1E0B7}"/>
    <dgm:cxn modelId="{1FEF3ABE-3694-4D76-A2A9-26D4AA94EDBB}" type="presOf" srcId="{656DEFA6-17D9-46E8-AB72-70CE44AAC7E2}" destId="{3D5D7158-3438-4971-A914-CD94B0791F8A}" srcOrd="0" destOrd="1" presId="urn:microsoft.com/office/officeart/2005/8/layout/vList2"/>
    <dgm:cxn modelId="{12F24BBF-AE0E-49B0-A41D-2C6994043DE5}" type="presOf" srcId="{B5C7A90D-C17A-43C5-8753-3FB25837F5B4}" destId="{F11FE816-3842-47CF-A37E-00D3308596DD}" srcOrd="0" destOrd="0" presId="urn:microsoft.com/office/officeart/2005/8/layout/vList2"/>
    <dgm:cxn modelId="{D4B4BDC2-113A-4D5B-908E-F7FC5EC95BC6}" type="presOf" srcId="{D2D354E3-9EDB-4C58-A892-52A1887D376C}" destId="{F886EA51-37D3-44E8-96C5-A1B7A585E742}" srcOrd="0" destOrd="4" presId="urn:microsoft.com/office/officeart/2005/8/layout/vList2"/>
    <dgm:cxn modelId="{03904FC5-1360-4536-9F56-235E301670D3}" type="presOf" srcId="{6806E704-A702-4DCA-B5B6-B76669B338C0}" destId="{DB03C83A-D293-4E8B-9D5C-1606542CD489}" srcOrd="0" destOrd="0" presId="urn:microsoft.com/office/officeart/2005/8/layout/vList2"/>
    <dgm:cxn modelId="{CCCF96CF-FD7F-436B-827B-A673AA92FCA4}" srcId="{7137CBF1-5B75-45BF-8726-67C3EF43CB83}" destId="{DBEED8F7-87F1-4A8F-8C93-93720953DA6B}" srcOrd="1" destOrd="0" parTransId="{BA91D3A2-9239-46D8-B4C6-036E36843F63}" sibTransId="{595BB12D-F527-491F-B64A-FCFDF95D97E0}"/>
    <dgm:cxn modelId="{91E3C9CF-81FE-4C3B-9169-FE5D46E360A0}" srcId="{7137CBF1-5B75-45BF-8726-67C3EF43CB83}" destId="{ED05292D-0072-4F98-A9EC-A4222D296C75}" srcOrd="0" destOrd="0" parTransId="{B2E0CB55-696C-4C1C-9565-7090DDB6AA94}" sibTransId="{858A5F9B-EDAB-481D-9C5A-10857DCF3C74}"/>
    <dgm:cxn modelId="{5AD920DC-DE69-4D7D-8657-2E74500ED11D}" type="presOf" srcId="{9AF1E40E-C086-422C-A9D2-EC7AAAF60D91}" destId="{F886EA51-37D3-44E8-96C5-A1B7A585E742}" srcOrd="0" destOrd="1" presId="urn:microsoft.com/office/officeart/2005/8/layout/vList2"/>
    <dgm:cxn modelId="{376051DD-3C2E-402C-AE0F-3089AE7B3711}" type="presOf" srcId="{1B481222-C371-4C9E-B3FF-F12C7473BA35}" destId="{3D5D7158-3438-4971-A914-CD94B0791F8A}" srcOrd="0" destOrd="0" presId="urn:microsoft.com/office/officeart/2005/8/layout/vList2"/>
    <dgm:cxn modelId="{8ACC54E1-D08A-470D-9EE6-4C5CC8D0D3E0}" srcId="{C9D69D84-FC18-43E2-B4BA-8522EC137CA0}" destId="{88F4348F-AF65-4B97-9F72-D8D565D1FEA8}" srcOrd="2" destOrd="0" parTransId="{8CDD910B-D04E-4BE9-902D-5A45A937C057}" sibTransId="{75D3BDD9-0513-425F-A869-3A592EF0C3BE}"/>
    <dgm:cxn modelId="{40CEFEE2-FDAD-4801-8B9D-39D608496B34}" type="presOf" srcId="{EA38466C-1D18-4EE0-9BDE-06D0A70DCD40}" destId="{61B9D3AE-CADA-4922-9DE7-DAE703502168}" srcOrd="0" destOrd="1" presId="urn:microsoft.com/office/officeart/2005/8/layout/vList2"/>
    <dgm:cxn modelId="{4C4431FE-A32B-4B73-ACD1-AF2D020C2012}" srcId="{6806E704-A702-4DCA-B5B6-B76669B338C0}" destId="{7137CBF1-5B75-45BF-8726-67C3EF43CB83}" srcOrd="2" destOrd="0" parTransId="{DEE8057C-6394-4971-9784-2DCF5BC6A9E7}" sibTransId="{D200232A-A6CC-49D8-BEE9-AE25AF3F5985}"/>
    <dgm:cxn modelId="{2F4B9CFE-AE2E-4B8F-B806-B5BEAB2831FD}" type="presOf" srcId="{7137CBF1-5B75-45BF-8726-67C3EF43CB83}" destId="{56C44475-DE20-4E96-AFE0-BC3DA5C277E8}" srcOrd="0" destOrd="0" presId="urn:microsoft.com/office/officeart/2005/8/layout/vList2"/>
    <dgm:cxn modelId="{175CAD0B-66F1-4E65-8D94-579ABE17F370}" type="presParOf" srcId="{DB03C83A-D293-4E8B-9D5C-1606542CD489}" destId="{B11B9821-5AD9-42A9-82E2-62D2184412AD}" srcOrd="0" destOrd="0" presId="urn:microsoft.com/office/officeart/2005/8/layout/vList2"/>
    <dgm:cxn modelId="{682B2683-AAC2-4FE7-814A-096ACDA788DF}" type="presParOf" srcId="{DB03C83A-D293-4E8B-9D5C-1606542CD489}" destId="{3D99DA58-246D-4A2E-97A1-7BC567E13374}" srcOrd="1" destOrd="0" presId="urn:microsoft.com/office/officeart/2005/8/layout/vList2"/>
    <dgm:cxn modelId="{57D492F1-433F-416A-922D-C1D730B5B051}" type="presParOf" srcId="{DB03C83A-D293-4E8B-9D5C-1606542CD489}" destId="{5ADB6397-D16F-4A2A-97BB-3DBB6A275739}" srcOrd="2" destOrd="0" presId="urn:microsoft.com/office/officeart/2005/8/layout/vList2"/>
    <dgm:cxn modelId="{9C5E6553-AE80-4AC5-9BAF-51093E7614EA}" type="presParOf" srcId="{DB03C83A-D293-4E8B-9D5C-1606542CD489}" destId="{3D5D7158-3438-4971-A914-CD94B0791F8A}" srcOrd="3" destOrd="0" presId="urn:microsoft.com/office/officeart/2005/8/layout/vList2"/>
    <dgm:cxn modelId="{0FAF2F24-7F33-4702-A703-2DAE15F09419}" type="presParOf" srcId="{DB03C83A-D293-4E8B-9D5C-1606542CD489}" destId="{56C44475-DE20-4E96-AFE0-BC3DA5C277E8}" srcOrd="4" destOrd="0" presId="urn:microsoft.com/office/officeart/2005/8/layout/vList2"/>
    <dgm:cxn modelId="{2FA80B70-E3B3-4084-B6BD-DD1974470234}" type="presParOf" srcId="{DB03C83A-D293-4E8B-9D5C-1606542CD489}" destId="{F886EA51-37D3-44E8-96C5-A1B7A585E742}" srcOrd="5" destOrd="0" presId="urn:microsoft.com/office/officeart/2005/8/layout/vList2"/>
    <dgm:cxn modelId="{B7ACC3D0-9E8A-4DB8-B0AA-4264C6DCA23F}" type="presParOf" srcId="{DB03C83A-D293-4E8B-9D5C-1606542CD489}" destId="{F11FE816-3842-47CF-A37E-00D3308596DD}" srcOrd="6" destOrd="0" presId="urn:microsoft.com/office/officeart/2005/8/layout/vList2"/>
    <dgm:cxn modelId="{ACD5C7A2-61CB-428A-85C4-FC48160F1E44}" type="presParOf" srcId="{DB03C83A-D293-4E8B-9D5C-1606542CD489}" destId="{61B9D3AE-CADA-4922-9DE7-DAE70350216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806E704-A702-4DCA-B5B6-B76669B338C0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933B5A6-9964-48AB-A7DA-32BFA7555B56}">
      <dgm:prSet/>
      <dgm:spPr/>
      <dgm:t>
        <a:bodyPr/>
        <a:lstStyle/>
        <a:p>
          <a:r>
            <a:rPr lang="en-US"/>
            <a:t>Objective</a:t>
          </a:r>
        </a:p>
      </dgm:t>
    </dgm:pt>
    <dgm:pt modelId="{4C26A2B1-EBD9-4EE8-A3C0-875777419421}" type="parTrans" cxnId="{9FD78131-3191-48C6-BFF1-42B2B674B0D2}">
      <dgm:prSet/>
      <dgm:spPr/>
      <dgm:t>
        <a:bodyPr/>
        <a:lstStyle/>
        <a:p>
          <a:endParaRPr lang="en-US"/>
        </a:p>
      </dgm:t>
    </dgm:pt>
    <dgm:pt modelId="{15120E71-0D1E-41C9-A481-2CCBA2F313A1}" type="sibTrans" cxnId="{9FD78131-3191-48C6-BFF1-42B2B674B0D2}">
      <dgm:prSet/>
      <dgm:spPr/>
      <dgm:t>
        <a:bodyPr/>
        <a:lstStyle/>
        <a:p>
          <a:endParaRPr lang="en-US"/>
        </a:p>
      </dgm:t>
    </dgm:pt>
    <dgm:pt modelId="{EDEBB8CA-9B0A-4897-95D0-0137A23BB9FF}">
      <dgm:prSet custT="1"/>
      <dgm:spPr/>
      <dgm:t>
        <a:bodyPr/>
        <a:lstStyle/>
        <a:p>
          <a:r>
            <a:rPr lang="en-US" sz="1600" dirty="0"/>
            <a:t>To estimate the costs and losses for Food Banks caused by supermarkets and other major donators not providing information in regards to what items are available to donate</a:t>
          </a:r>
        </a:p>
      </dgm:t>
    </dgm:pt>
    <dgm:pt modelId="{18D26F8A-7EF4-4450-9132-922F0AD111D1}" type="parTrans" cxnId="{EB07E4AD-C449-445B-97A8-6B51594CE5C2}">
      <dgm:prSet/>
      <dgm:spPr/>
      <dgm:t>
        <a:bodyPr/>
        <a:lstStyle/>
        <a:p>
          <a:endParaRPr lang="en-US"/>
        </a:p>
      </dgm:t>
    </dgm:pt>
    <dgm:pt modelId="{602E3858-0572-4642-8CAE-34C31031E58E}" type="sibTrans" cxnId="{EB07E4AD-C449-445B-97A8-6B51594CE5C2}">
      <dgm:prSet/>
      <dgm:spPr/>
      <dgm:t>
        <a:bodyPr/>
        <a:lstStyle/>
        <a:p>
          <a:endParaRPr lang="en-US"/>
        </a:p>
      </dgm:t>
    </dgm:pt>
    <dgm:pt modelId="{94631376-B67A-4ABE-A93B-478D78729A41}">
      <dgm:prSet custT="1"/>
      <dgm:spPr/>
      <dgm:t>
        <a:bodyPr/>
        <a:lstStyle/>
        <a:p>
          <a:r>
            <a:rPr lang="en-US" sz="1600" dirty="0"/>
            <a:t>This can negatively impact inventory management capabilities and cause unnecessary transportation costs</a:t>
          </a:r>
        </a:p>
      </dgm:t>
    </dgm:pt>
    <dgm:pt modelId="{F17D9693-4B0D-44B1-AE0E-27E685C9804B}" type="parTrans" cxnId="{A0741915-D125-4A9F-9102-34188ADD8D35}">
      <dgm:prSet/>
      <dgm:spPr/>
      <dgm:t>
        <a:bodyPr/>
        <a:lstStyle/>
        <a:p>
          <a:endParaRPr lang="en-US"/>
        </a:p>
      </dgm:t>
    </dgm:pt>
    <dgm:pt modelId="{0D10FBF2-1593-423E-A745-4709C619C062}" type="sibTrans" cxnId="{A0741915-D125-4A9F-9102-34188ADD8D35}">
      <dgm:prSet/>
      <dgm:spPr/>
      <dgm:t>
        <a:bodyPr/>
        <a:lstStyle/>
        <a:p>
          <a:endParaRPr lang="en-US"/>
        </a:p>
      </dgm:t>
    </dgm:pt>
    <dgm:pt modelId="{FEDE9CE0-B509-4602-B9CA-242D818E55F8}">
      <dgm:prSet/>
      <dgm:spPr/>
      <dgm:t>
        <a:bodyPr/>
        <a:lstStyle/>
        <a:p>
          <a:r>
            <a:rPr lang="en-US"/>
            <a:t>Process</a:t>
          </a:r>
        </a:p>
      </dgm:t>
    </dgm:pt>
    <dgm:pt modelId="{98FADA77-B297-4394-A66D-69A30D342490}" type="parTrans" cxnId="{F8DA2257-F418-449A-AB4A-AEEBC54B6877}">
      <dgm:prSet/>
      <dgm:spPr/>
      <dgm:t>
        <a:bodyPr/>
        <a:lstStyle/>
        <a:p>
          <a:endParaRPr lang="en-US"/>
        </a:p>
      </dgm:t>
    </dgm:pt>
    <dgm:pt modelId="{D8EFAC4D-CE86-48EB-99C9-E53405891B72}" type="sibTrans" cxnId="{F8DA2257-F418-449A-AB4A-AEEBC54B6877}">
      <dgm:prSet/>
      <dgm:spPr/>
      <dgm:t>
        <a:bodyPr/>
        <a:lstStyle/>
        <a:p>
          <a:endParaRPr lang="en-US"/>
        </a:p>
      </dgm:t>
    </dgm:pt>
    <dgm:pt modelId="{1B481222-C371-4C9E-B3FF-F12C7473BA35}">
      <dgm:prSet custT="1"/>
      <dgm:spPr/>
      <dgm:t>
        <a:bodyPr/>
        <a:lstStyle/>
        <a:p>
          <a:r>
            <a:rPr lang="en-US" sz="1600" dirty="0"/>
            <a:t>Using a subset of the historic data provided by the Food Bank of Central &amp; Eastern North Carolina (FBCENC)</a:t>
          </a:r>
        </a:p>
      </dgm:t>
    </dgm:pt>
    <dgm:pt modelId="{36383BBF-4C66-42F8-ACCA-278287FC3F80}" type="parTrans" cxnId="{F09AC542-34C3-42A5-93C9-5570DCBF37F4}">
      <dgm:prSet/>
      <dgm:spPr/>
      <dgm:t>
        <a:bodyPr/>
        <a:lstStyle/>
        <a:p>
          <a:endParaRPr lang="en-US"/>
        </a:p>
      </dgm:t>
    </dgm:pt>
    <dgm:pt modelId="{5A97FB3E-E987-428E-A7EE-B0F769A25110}" type="sibTrans" cxnId="{F09AC542-34C3-42A5-93C9-5570DCBF37F4}">
      <dgm:prSet/>
      <dgm:spPr/>
      <dgm:t>
        <a:bodyPr/>
        <a:lstStyle/>
        <a:p>
          <a:endParaRPr lang="en-US"/>
        </a:p>
      </dgm:t>
    </dgm:pt>
    <dgm:pt modelId="{9A726D75-5543-451D-BFB9-05F01B9C1E0A}">
      <dgm:prSet custT="1"/>
      <dgm:spPr/>
      <dgm:t>
        <a:bodyPr/>
        <a:lstStyle/>
        <a:p>
          <a:r>
            <a:rPr lang="en-US" sz="1600" dirty="0"/>
            <a:t>Tests four approximation methods to estimate collection amounts and transportation costs</a:t>
          </a:r>
        </a:p>
      </dgm:t>
    </dgm:pt>
    <dgm:pt modelId="{1464CEF9-6DC2-446C-B68F-F527551C0FA5}" type="parTrans" cxnId="{D53B9A02-6FD2-4165-8AF6-23039F78EAAA}">
      <dgm:prSet/>
      <dgm:spPr/>
      <dgm:t>
        <a:bodyPr/>
        <a:lstStyle/>
        <a:p>
          <a:endParaRPr lang="en-US"/>
        </a:p>
      </dgm:t>
    </dgm:pt>
    <dgm:pt modelId="{BE49458A-D120-4A0A-A86F-EF35FC234F22}" type="sibTrans" cxnId="{D53B9A02-6FD2-4165-8AF6-23039F78EAAA}">
      <dgm:prSet/>
      <dgm:spPr/>
      <dgm:t>
        <a:bodyPr/>
        <a:lstStyle/>
        <a:p>
          <a:endParaRPr lang="en-US"/>
        </a:p>
      </dgm:t>
    </dgm:pt>
    <dgm:pt modelId="{7137CBF1-5B75-45BF-8726-67C3EF43CB83}">
      <dgm:prSet/>
      <dgm:spPr/>
      <dgm:t>
        <a:bodyPr/>
        <a:lstStyle/>
        <a:p>
          <a:r>
            <a:rPr lang="en-US"/>
            <a:t>Result</a:t>
          </a:r>
        </a:p>
      </dgm:t>
    </dgm:pt>
    <dgm:pt modelId="{DEE8057C-6394-4971-9784-2DCF5BC6A9E7}" type="parTrans" cxnId="{4C4431FE-A32B-4B73-ACD1-AF2D020C2012}">
      <dgm:prSet/>
      <dgm:spPr/>
      <dgm:t>
        <a:bodyPr/>
        <a:lstStyle/>
        <a:p>
          <a:endParaRPr lang="en-US"/>
        </a:p>
      </dgm:t>
    </dgm:pt>
    <dgm:pt modelId="{D200232A-A6CC-49D8-BEE9-AE25AF3F5985}" type="sibTrans" cxnId="{4C4431FE-A32B-4B73-ACD1-AF2D020C2012}">
      <dgm:prSet/>
      <dgm:spPr/>
      <dgm:t>
        <a:bodyPr/>
        <a:lstStyle/>
        <a:p>
          <a:endParaRPr lang="en-US"/>
        </a:p>
      </dgm:t>
    </dgm:pt>
    <dgm:pt modelId="{ED05292D-0072-4F98-A9EC-A4222D296C75}">
      <dgm:prSet custT="1"/>
      <dgm:spPr/>
      <dgm:t>
        <a:bodyPr/>
        <a:lstStyle/>
        <a:p>
          <a:r>
            <a:rPr lang="en-US" sz="1600" dirty="0"/>
            <a:t>Suggests that the machine-learning neural network algorithm provides the best approximations for each food type and provide better estimates</a:t>
          </a:r>
        </a:p>
      </dgm:t>
    </dgm:pt>
    <dgm:pt modelId="{B2E0CB55-696C-4C1C-9565-7090DDB6AA94}" type="parTrans" cxnId="{91E3C9CF-81FE-4C3B-9169-FE5D46E360A0}">
      <dgm:prSet/>
      <dgm:spPr/>
      <dgm:t>
        <a:bodyPr/>
        <a:lstStyle/>
        <a:p>
          <a:endParaRPr lang="en-US"/>
        </a:p>
      </dgm:t>
    </dgm:pt>
    <dgm:pt modelId="{858A5F9B-EDAB-481D-9C5A-10857DCF3C74}" type="sibTrans" cxnId="{91E3C9CF-81FE-4C3B-9169-FE5D46E360A0}">
      <dgm:prSet/>
      <dgm:spPr/>
      <dgm:t>
        <a:bodyPr/>
        <a:lstStyle/>
        <a:p>
          <a:endParaRPr lang="en-US"/>
        </a:p>
      </dgm:t>
    </dgm:pt>
    <dgm:pt modelId="{B5C7A90D-C17A-43C5-8753-3FB25837F5B4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23B9E165-70BE-4C92-8912-F43F802F49DA}" type="parTrans" cxnId="{2FDFEBB8-40AC-4D99-BABC-743DE7AD73D6}">
      <dgm:prSet/>
      <dgm:spPr/>
      <dgm:t>
        <a:bodyPr/>
        <a:lstStyle/>
        <a:p>
          <a:endParaRPr lang="en-US"/>
        </a:p>
      </dgm:t>
    </dgm:pt>
    <dgm:pt modelId="{B4DC33B7-40A2-492D-B4BD-1BF59FD1E0B7}" type="sibTrans" cxnId="{2FDFEBB8-40AC-4D99-BABC-743DE7AD73D6}">
      <dgm:prSet/>
      <dgm:spPr/>
      <dgm:t>
        <a:bodyPr/>
        <a:lstStyle/>
        <a:p>
          <a:endParaRPr lang="en-US"/>
        </a:p>
      </dgm:t>
    </dgm:pt>
    <dgm:pt modelId="{C9D69D84-FC18-43E2-B4BA-8522EC137CA0}">
      <dgm:prSet custT="1"/>
      <dgm:spPr/>
      <dgm:t>
        <a:bodyPr/>
        <a:lstStyle/>
        <a:p>
          <a:r>
            <a:rPr lang="en-US" sz="1600" dirty="0"/>
            <a:t>Tenable idea</a:t>
          </a:r>
        </a:p>
      </dgm:t>
    </dgm:pt>
    <dgm:pt modelId="{ECE42130-EE26-45C9-853C-102CD94D3EEB}" type="parTrans" cxnId="{5CA36F63-C50A-4CF9-8D3F-02A10A5DBB64}">
      <dgm:prSet/>
      <dgm:spPr/>
      <dgm:t>
        <a:bodyPr/>
        <a:lstStyle/>
        <a:p>
          <a:endParaRPr lang="en-US"/>
        </a:p>
      </dgm:t>
    </dgm:pt>
    <dgm:pt modelId="{6A151C79-B565-4304-A1A7-235293D27800}" type="sibTrans" cxnId="{5CA36F63-C50A-4CF9-8D3F-02A10A5DBB64}">
      <dgm:prSet/>
      <dgm:spPr/>
      <dgm:t>
        <a:bodyPr/>
        <a:lstStyle/>
        <a:p>
          <a:endParaRPr lang="en-US"/>
        </a:p>
      </dgm:t>
    </dgm:pt>
    <dgm:pt modelId="{5446111E-DBBC-4CAD-9FD6-22EB8DBE9756}">
      <dgm:prSet custT="1"/>
      <dgm:spPr/>
      <dgm:t>
        <a:bodyPr/>
        <a:lstStyle/>
        <a:p>
          <a:r>
            <a:rPr lang="en-US" sz="1600" dirty="0"/>
            <a:t>Would work better with a larger focus</a:t>
          </a:r>
        </a:p>
      </dgm:t>
    </dgm:pt>
    <dgm:pt modelId="{C90BED4E-2DDD-4A54-B54E-B0BB7AF52F9E}" type="parTrans" cxnId="{88699DEB-0B07-4E2B-A1F1-F2ED98D07D64}">
      <dgm:prSet/>
      <dgm:spPr/>
      <dgm:t>
        <a:bodyPr/>
        <a:lstStyle/>
        <a:p>
          <a:endParaRPr lang="en-US"/>
        </a:p>
      </dgm:t>
    </dgm:pt>
    <dgm:pt modelId="{835713FD-1EF1-491D-9D0D-E48657D0427E}" type="sibTrans" cxnId="{88699DEB-0B07-4E2B-A1F1-F2ED98D07D64}">
      <dgm:prSet/>
      <dgm:spPr/>
      <dgm:t>
        <a:bodyPr/>
        <a:lstStyle/>
        <a:p>
          <a:endParaRPr lang="en-US"/>
        </a:p>
      </dgm:t>
    </dgm:pt>
    <dgm:pt modelId="{BDC4FAF1-07D7-449E-863A-70B8C2BA6412}">
      <dgm:prSet custT="1"/>
      <dgm:spPr/>
      <dgm:t>
        <a:bodyPr/>
        <a:lstStyle/>
        <a:p>
          <a:r>
            <a:rPr lang="en-US" sz="1600" dirty="0"/>
            <a:t>Doesn’t discuss distribution explicitly</a:t>
          </a:r>
        </a:p>
      </dgm:t>
    </dgm:pt>
    <dgm:pt modelId="{3D182C2E-EC2E-4FCD-A504-110E03FBA3BF}" type="parTrans" cxnId="{A5E5A6CF-DCF8-48EE-9181-FD1E11EAD83C}">
      <dgm:prSet/>
      <dgm:spPr/>
      <dgm:t>
        <a:bodyPr/>
        <a:lstStyle/>
        <a:p>
          <a:endParaRPr lang="en-US"/>
        </a:p>
      </dgm:t>
    </dgm:pt>
    <dgm:pt modelId="{614B2E52-36CE-47C4-AAB7-EED6902C3A0B}" type="sibTrans" cxnId="{A5E5A6CF-DCF8-48EE-9181-FD1E11EAD83C}">
      <dgm:prSet/>
      <dgm:spPr/>
      <dgm:t>
        <a:bodyPr/>
        <a:lstStyle/>
        <a:p>
          <a:endParaRPr lang="en-US"/>
        </a:p>
      </dgm:t>
    </dgm:pt>
    <dgm:pt modelId="{DB03C83A-D293-4E8B-9D5C-1606542CD489}" type="pres">
      <dgm:prSet presAssocID="{6806E704-A702-4DCA-B5B6-B76669B338C0}" presName="linear" presStyleCnt="0">
        <dgm:presLayoutVars>
          <dgm:animLvl val="lvl"/>
          <dgm:resizeHandles val="exact"/>
        </dgm:presLayoutVars>
      </dgm:prSet>
      <dgm:spPr/>
    </dgm:pt>
    <dgm:pt modelId="{B11B9821-5AD9-42A9-82E2-62D2184412AD}" type="pres">
      <dgm:prSet presAssocID="{C933B5A6-9964-48AB-A7DA-32BFA7555B56}" presName="parentText" presStyleLbl="node1" presStyleIdx="0" presStyleCnt="4" custScaleX="97416" custScaleY="47619" custLinFactNeighborY="-836">
        <dgm:presLayoutVars>
          <dgm:chMax val="0"/>
          <dgm:bulletEnabled val="1"/>
        </dgm:presLayoutVars>
      </dgm:prSet>
      <dgm:spPr/>
    </dgm:pt>
    <dgm:pt modelId="{3D99DA58-246D-4A2E-97A1-7BC567E13374}" type="pres">
      <dgm:prSet presAssocID="{C933B5A6-9964-48AB-A7DA-32BFA7555B56}" presName="childText" presStyleLbl="revTx" presStyleIdx="0" presStyleCnt="4">
        <dgm:presLayoutVars>
          <dgm:bulletEnabled val="1"/>
        </dgm:presLayoutVars>
      </dgm:prSet>
      <dgm:spPr/>
    </dgm:pt>
    <dgm:pt modelId="{5ADB6397-D16F-4A2A-97BB-3DBB6A275739}" type="pres">
      <dgm:prSet presAssocID="{FEDE9CE0-B509-4602-B9CA-242D818E55F8}" presName="parentText" presStyleLbl="node1" presStyleIdx="1" presStyleCnt="4" custScaleX="99357" custScaleY="38493">
        <dgm:presLayoutVars>
          <dgm:chMax val="0"/>
          <dgm:bulletEnabled val="1"/>
        </dgm:presLayoutVars>
      </dgm:prSet>
      <dgm:spPr/>
    </dgm:pt>
    <dgm:pt modelId="{3D5D7158-3438-4971-A914-CD94B0791F8A}" type="pres">
      <dgm:prSet presAssocID="{FEDE9CE0-B509-4602-B9CA-242D818E55F8}" presName="childText" presStyleLbl="revTx" presStyleIdx="1" presStyleCnt="4">
        <dgm:presLayoutVars>
          <dgm:bulletEnabled val="1"/>
        </dgm:presLayoutVars>
      </dgm:prSet>
      <dgm:spPr/>
    </dgm:pt>
    <dgm:pt modelId="{56C44475-DE20-4E96-AFE0-BC3DA5C277E8}" type="pres">
      <dgm:prSet presAssocID="{7137CBF1-5B75-45BF-8726-67C3EF43CB83}" presName="parentText" presStyleLbl="node1" presStyleIdx="2" presStyleCnt="4" custScaleY="56248">
        <dgm:presLayoutVars>
          <dgm:chMax val="0"/>
          <dgm:bulletEnabled val="1"/>
        </dgm:presLayoutVars>
      </dgm:prSet>
      <dgm:spPr/>
    </dgm:pt>
    <dgm:pt modelId="{F886EA51-37D3-44E8-96C5-A1B7A585E742}" type="pres">
      <dgm:prSet presAssocID="{7137CBF1-5B75-45BF-8726-67C3EF43CB83}" presName="childText" presStyleLbl="revTx" presStyleIdx="2" presStyleCnt="4">
        <dgm:presLayoutVars>
          <dgm:bulletEnabled val="1"/>
        </dgm:presLayoutVars>
      </dgm:prSet>
      <dgm:spPr/>
    </dgm:pt>
    <dgm:pt modelId="{F11FE816-3842-47CF-A37E-00D3308596DD}" type="pres">
      <dgm:prSet presAssocID="{B5C7A90D-C17A-43C5-8753-3FB25837F5B4}" presName="parentText" presStyleLbl="node1" presStyleIdx="3" presStyleCnt="4" custScaleY="52777">
        <dgm:presLayoutVars>
          <dgm:chMax val="0"/>
          <dgm:bulletEnabled val="1"/>
        </dgm:presLayoutVars>
      </dgm:prSet>
      <dgm:spPr/>
    </dgm:pt>
    <dgm:pt modelId="{61B9D3AE-CADA-4922-9DE7-DAE703502168}" type="pres">
      <dgm:prSet presAssocID="{B5C7A90D-C17A-43C5-8753-3FB25837F5B4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53B9A02-6FD2-4165-8AF6-23039F78EAAA}" srcId="{FEDE9CE0-B509-4602-B9CA-242D818E55F8}" destId="{9A726D75-5543-451D-BFB9-05F01B9C1E0A}" srcOrd="1" destOrd="0" parTransId="{1464CEF9-6DC2-446C-B68F-F527551C0FA5}" sibTransId="{BE49458A-D120-4A0A-A86F-EF35FC234F22}"/>
    <dgm:cxn modelId="{C02FD608-DB56-4AD8-BEC5-11FA31FB53B8}" type="presOf" srcId="{ED05292D-0072-4F98-A9EC-A4222D296C75}" destId="{F886EA51-37D3-44E8-96C5-A1B7A585E742}" srcOrd="0" destOrd="0" presId="urn:microsoft.com/office/officeart/2005/8/layout/vList2"/>
    <dgm:cxn modelId="{A0741915-D125-4A9F-9102-34188ADD8D35}" srcId="{C933B5A6-9964-48AB-A7DA-32BFA7555B56}" destId="{94631376-B67A-4ABE-A93B-478D78729A41}" srcOrd="1" destOrd="0" parTransId="{F17D9693-4B0D-44B1-AE0E-27E685C9804B}" sibTransId="{0D10FBF2-1593-423E-A745-4709C619C062}"/>
    <dgm:cxn modelId="{9FD78131-3191-48C6-BFF1-42B2B674B0D2}" srcId="{6806E704-A702-4DCA-B5B6-B76669B338C0}" destId="{C933B5A6-9964-48AB-A7DA-32BFA7555B56}" srcOrd="0" destOrd="0" parTransId="{4C26A2B1-EBD9-4EE8-A3C0-875777419421}" sibTransId="{15120E71-0D1E-41C9-A481-2CCBA2F313A1}"/>
    <dgm:cxn modelId="{47782234-EA9E-4DC4-B36E-05E62D6DFFF7}" type="presOf" srcId="{EDEBB8CA-9B0A-4897-95D0-0137A23BB9FF}" destId="{3D99DA58-246D-4A2E-97A1-7BC567E13374}" srcOrd="0" destOrd="0" presId="urn:microsoft.com/office/officeart/2005/8/layout/vList2"/>
    <dgm:cxn modelId="{F09AC542-34C3-42A5-93C9-5570DCBF37F4}" srcId="{FEDE9CE0-B509-4602-B9CA-242D818E55F8}" destId="{1B481222-C371-4C9E-B3FF-F12C7473BA35}" srcOrd="0" destOrd="0" parTransId="{36383BBF-4C66-42F8-ACCA-278287FC3F80}" sibTransId="{5A97FB3E-E987-428E-A7EE-B0F769A25110}"/>
    <dgm:cxn modelId="{5CA36F63-C50A-4CF9-8D3F-02A10A5DBB64}" srcId="{B5C7A90D-C17A-43C5-8753-3FB25837F5B4}" destId="{C9D69D84-FC18-43E2-B4BA-8522EC137CA0}" srcOrd="0" destOrd="0" parTransId="{ECE42130-EE26-45C9-853C-102CD94D3EEB}" sibTransId="{6A151C79-B565-4304-A1A7-235293D27800}"/>
    <dgm:cxn modelId="{DA98FB43-81BC-4CD8-A9B1-E134B9806B4E}" type="presOf" srcId="{FEDE9CE0-B509-4602-B9CA-242D818E55F8}" destId="{5ADB6397-D16F-4A2A-97BB-3DBB6A275739}" srcOrd="0" destOrd="0" presId="urn:microsoft.com/office/officeart/2005/8/layout/vList2"/>
    <dgm:cxn modelId="{7C093045-0E46-4715-BDEA-3A50C911B059}" type="presOf" srcId="{C933B5A6-9964-48AB-A7DA-32BFA7555B56}" destId="{B11B9821-5AD9-42A9-82E2-62D2184412AD}" srcOrd="0" destOrd="0" presId="urn:microsoft.com/office/officeart/2005/8/layout/vList2"/>
    <dgm:cxn modelId="{3A422547-2462-4EB3-A70B-2D540BAE9C04}" type="presOf" srcId="{9A726D75-5543-451D-BFB9-05F01B9C1E0A}" destId="{3D5D7158-3438-4971-A914-CD94B0791F8A}" srcOrd="0" destOrd="1" presId="urn:microsoft.com/office/officeart/2005/8/layout/vList2"/>
    <dgm:cxn modelId="{2966A16D-6592-4D50-8237-41A64D437787}" type="presOf" srcId="{94631376-B67A-4ABE-A93B-478D78729A41}" destId="{3D99DA58-246D-4A2E-97A1-7BC567E13374}" srcOrd="0" destOrd="1" presId="urn:microsoft.com/office/officeart/2005/8/layout/vList2"/>
    <dgm:cxn modelId="{F8DA2257-F418-449A-AB4A-AEEBC54B6877}" srcId="{6806E704-A702-4DCA-B5B6-B76669B338C0}" destId="{FEDE9CE0-B509-4602-B9CA-242D818E55F8}" srcOrd="1" destOrd="0" parTransId="{98FADA77-B297-4394-A66D-69A30D342490}" sibTransId="{D8EFAC4D-CE86-48EB-99C9-E53405891B72}"/>
    <dgm:cxn modelId="{6B33F68B-C27B-400C-B788-4780656F89A6}" type="presOf" srcId="{C9D69D84-FC18-43E2-B4BA-8522EC137CA0}" destId="{61B9D3AE-CADA-4922-9DE7-DAE703502168}" srcOrd="0" destOrd="0" presId="urn:microsoft.com/office/officeart/2005/8/layout/vList2"/>
    <dgm:cxn modelId="{EB07E4AD-C449-445B-97A8-6B51594CE5C2}" srcId="{C933B5A6-9964-48AB-A7DA-32BFA7555B56}" destId="{EDEBB8CA-9B0A-4897-95D0-0137A23BB9FF}" srcOrd="0" destOrd="0" parTransId="{18D26F8A-7EF4-4450-9132-922F0AD111D1}" sibTransId="{602E3858-0572-4642-8CAE-34C31031E58E}"/>
    <dgm:cxn modelId="{2FDFEBB8-40AC-4D99-BABC-743DE7AD73D6}" srcId="{6806E704-A702-4DCA-B5B6-B76669B338C0}" destId="{B5C7A90D-C17A-43C5-8753-3FB25837F5B4}" srcOrd="3" destOrd="0" parTransId="{23B9E165-70BE-4C92-8912-F43F802F49DA}" sibTransId="{B4DC33B7-40A2-492D-B4BD-1BF59FD1E0B7}"/>
    <dgm:cxn modelId="{12F24BBF-AE0E-49B0-A41D-2C6994043DE5}" type="presOf" srcId="{B5C7A90D-C17A-43C5-8753-3FB25837F5B4}" destId="{F11FE816-3842-47CF-A37E-00D3308596DD}" srcOrd="0" destOrd="0" presId="urn:microsoft.com/office/officeart/2005/8/layout/vList2"/>
    <dgm:cxn modelId="{03904FC5-1360-4536-9F56-235E301670D3}" type="presOf" srcId="{6806E704-A702-4DCA-B5B6-B76669B338C0}" destId="{DB03C83A-D293-4E8B-9D5C-1606542CD489}" srcOrd="0" destOrd="0" presId="urn:microsoft.com/office/officeart/2005/8/layout/vList2"/>
    <dgm:cxn modelId="{A5E5A6CF-DCF8-48EE-9181-FD1E11EAD83C}" srcId="{B5C7A90D-C17A-43C5-8753-3FB25837F5B4}" destId="{BDC4FAF1-07D7-449E-863A-70B8C2BA6412}" srcOrd="2" destOrd="0" parTransId="{3D182C2E-EC2E-4FCD-A504-110E03FBA3BF}" sibTransId="{614B2E52-36CE-47C4-AAB7-EED6902C3A0B}"/>
    <dgm:cxn modelId="{91E3C9CF-81FE-4C3B-9169-FE5D46E360A0}" srcId="{7137CBF1-5B75-45BF-8726-67C3EF43CB83}" destId="{ED05292D-0072-4F98-A9EC-A4222D296C75}" srcOrd="0" destOrd="0" parTransId="{B2E0CB55-696C-4C1C-9565-7090DDB6AA94}" sibTransId="{858A5F9B-EDAB-481D-9C5A-10857DCF3C74}"/>
    <dgm:cxn modelId="{AFD3F4D7-4B4E-4CC8-B838-1D04B396F5DD}" type="presOf" srcId="{5446111E-DBBC-4CAD-9FD6-22EB8DBE9756}" destId="{61B9D3AE-CADA-4922-9DE7-DAE703502168}" srcOrd="0" destOrd="1" presId="urn:microsoft.com/office/officeart/2005/8/layout/vList2"/>
    <dgm:cxn modelId="{376051DD-3C2E-402C-AE0F-3089AE7B3711}" type="presOf" srcId="{1B481222-C371-4C9E-B3FF-F12C7473BA35}" destId="{3D5D7158-3438-4971-A914-CD94B0791F8A}" srcOrd="0" destOrd="0" presId="urn:microsoft.com/office/officeart/2005/8/layout/vList2"/>
    <dgm:cxn modelId="{88699DEB-0B07-4E2B-A1F1-F2ED98D07D64}" srcId="{B5C7A90D-C17A-43C5-8753-3FB25837F5B4}" destId="{5446111E-DBBC-4CAD-9FD6-22EB8DBE9756}" srcOrd="1" destOrd="0" parTransId="{C90BED4E-2DDD-4A54-B54E-B0BB7AF52F9E}" sibTransId="{835713FD-1EF1-491D-9D0D-E48657D0427E}"/>
    <dgm:cxn modelId="{B57A50EE-72ED-491D-AA01-B3576FC367AC}" type="presOf" srcId="{BDC4FAF1-07D7-449E-863A-70B8C2BA6412}" destId="{61B9D3AE-CADA-4922-9DE7-DAE703502168}" srcOrd="0" destOrd="2" presId="urn:microsoft.com/office/officeart/2005/8/layout/vList2"/>
    <dgm:cxn modelId="{4C4431FE-A32B-4B73-ACD1-AF2D020C2012}" srcId="{6806E704-A702-4DCA-B5B6-B76669B338C0}" destId="{7137CBF1-5B75-45BF-8726-67C3EF43CB83}" srcOrd="2" destOrd="0" parTransId="{DEE8057C-6394-4971-9784-2DCF5BC6A9E7}" sibTransId="{D200232A-A6CC-49D8-BEE9-AE25AF3F5985}"/>
    <dgm:cxn modelId="{2F4B9CFE-AE2E-4B8F-B806-B5BEAB2831FD}" type="presOf" srcId="{7137CBF1-5B75-45BF-8726-67C3EF43CB83}" destId="{56C44475-DE20-4E96-AFE0-BC3DA5C277E8}" srcOrd="0" destOrd="0" presId="urn:microsoft.com/office/officeart/2005/8/layout/vList2"/>
    <dgm:cxn modelId="{175CAD0B-66F1-4E65-8D94-579ABE17F370}" type="presParOf" srcId="{DB03C83A-D293-4E8B-9D5C-1606542CD489}" destId="{B11B9821-5AD9-42A9-82E2-62D2184412AD}" srcOrd="0" destOrd="0" presId="urn:microsoft.com/office/officeart/2005/8/layout/vList2"/>
    <dgm:cxn modelId="{682B2683-AAC2-4FE7-814A-096ACDA788DF}" type="presParOf" srcId="{DB03C83A-D293-4E8B-9D5C-1606542CD489}" destId="{3D99DA58-246D-4A2E-97A1-7BC567E13374}" srcOrd="1" destOrd="0" presId="urn:microsoft.com/office/officeart/2005/8/layout/vList2"/>
    <dgm:cxn modelId="{57D492F1-433F-416A-922D-C1D730B5B051}" type="presParOf" srcId="{DB03C83A-D293-4E8B-9D5C-1606542CD489}" destId="{5ADB6397-D16F-4A2A-97BB-3DBB6A275739}" srcOrd="2" destOrd="0" presId="urn:microsoft.com/office/officeart/2005/8/layout/vList2"/>
    <dgm:cxn modelId="{9C5E6553-AE80-4AC5-9BAF-51093E7614EA}" type="presParOf" srcId="{DB03C83A-D293-4E8B-9D5C-1606542CD489}" destId="{3D5D7158-3438-4971-A914-CD94B0791F8A}" srcOrd="3" destOrd="0" presId="urn:microsoft.com/office/officeart/2005/8/layout/vList2"/>
    <dgm:cxn modelId="{0FAF2F24-7F33-4702-A703-2DAE15F09419}" type="presParOf" srcId="{DB03C83A-D293-4E8B-9D5C-1606542CD489}" destId="{56C44475-DE20-4E96-AFE0-BC3DA5C277E8}" srcOrd="4" destOrd="0" presId="urn:microsoft.com/office/officeart/2005/8/layout/vList2"/>
    <dgm:cxn modelId="{2FA80B70-E3B3-4084-B6BD-DD1974470234}" type="presParOf" srcId="{DB03C83A-D293-4E8B-9D5C-1606542CD489}" destId="{F886EA51-37D3-44E8-96C5-A1B7A585E742}" srcOrd="5" destOrd="0" presId="urn:microsoft.com/office/officeart/2005/8/layout/vList2"/>
    <dgm:cxn modelId="{B7ACC3D0-9E8A-4DB8-B0AA-4264C6DCA23F}" type="presParOf" srcId="{DB03C83A-D293-4E8B-9D5C-1606542CD489}" destId="{F11FE816-3842-47CF-A37E-00D3308596DD}" srcOrd="6" destOrd="0" presId="urn:microsoft.com/office/officeart/2005/8/layout/vList2"/>
    <dgm:cxn modelId="{ACD5C7A2-61CB-428A-85C4-FC48160F1E44}" type="presParOf" srcId="{DB03C83A-D293-4E8B-9D5C-1606542CD489}" destId="{61B9D3AE-CADA-4922-9DE7-DAE70350216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806E704-A702-4DCA-B5B6-B76669B338C0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933B5A6-9964-48AB-A7DA-32BFA7555B56}">
      <dgm:prSet/>
      <dgm:spPr/>
      <dgm:t>
        <a:bodyPr/>
        <a:lstStyle/>
        <a:p>
          <a:r>
            <a:rPr lang="en-US" dirty="0"/>
            <a:t>Objective and Process</a:t>
          </a:r>
        </a:p>
      </dgm:t>
    </dgm:pt>
    <dgm:pt modelId="{4C26A2B1-EBD9-4EE8-A3C0-875777419421}" type="parTrans" cxnId="{9FD78131-3191-48C6-BFF1-42B2B674B0D2}">
      <dgm:prSet/>
      <dgm:spPr/>
      <dgm:t>
        <a:bodyPr/>
        <a:lstStyle/>
        <a:p>
          <a:endParaRPr lang="en-US"/>
        </a:p>
      </dgm:t>
    </dgm:pt>
    <dgm:pt modelId="{15120E71-0D1E-41C9-A481-2CCBA2F313A1}" type="sibTrans" cxnId="{9FD78131-3191-48C6-BFF1-42B2B674B0D2}">
      <dgm:prSet/>
      <dgm:spPr/>
      <dgm:t>
        <a:bodyPr/>
        <a:lstStyle/>
        <a:p>
          <a:endParaRPr lang="en-US"/>
        </a:p>
      </dgm:t>
    </dgm:pt>
    <dgm:pt modelId="{EDEBB8CA-9B0A-4897-95D0-0137A23BB9FF}">
      <dgm:prSet/>
      <dgm:spPr/>
      <dgm:t>
        <a:bodyPr/>
        <a:lstStyle/>
        <a:p>
          <a:r>
            <a:rPr lang="en-US" dirty="0"/>
            <a:t>To compare and contrast the food bank systems in Korea and the United States</a:t>
          </a:r>
        </a:p>
      </dgm:t>
    </dgm:pt>
    <dgm:pt modelId="{18D26F8A-7EF4-4450-9132-922F0AD111D1}" type="parTrans" cxnId="{EB07E4AD-C449-445B-97A8-6B51594CE5C2}">
      <dgm:prSet/>
      <dgm:spPr/>
      <dgm:t>
        <a:bodyPr/>
        <a:lstStyle/>
        <a:p>
          <a:endParaRPr lang="en-US"/>
        </a:p>
      </dgm:t>
    </dgm:pt>
    <dgm:pt modelId="{602E3858-0572-4642-8CAE-34C31031E58E}" type="sibTrans" cxnId="{EB07E4AD-C449-445B-97A8-6B51594CE5C2}">
      <dgm:prSet/>
      <dgm:spPr/>
      <dgm:t>
        <a:bodyPr/>
        <a:lstStyle/>
        <a:p>
          <a:endParaRPr lang="en-US"/>
        </a:p>
      </dgm:t>
    </dgm:pt>
    <dgm:pt modelId="{7137CBF1-5B75-45BF-8726-67C3EF43CB83}">
      <dgm:prSet/>
      <dgm:spPr/>
      <dgm:t>
        <a:bodyPr/>
        <a:lstStyle/>
        <a:p>
          <a:r>
            <a:rPr lang="en-US"/>
            <a:t>Result</a:t>
          </a:r>
        </a:p>
      </dgm:t>
    </dgm:pt>
    <dgm:pt modelId="{DEE8057C-6394-4971-9784-2DCF5BC6A9E7}" type="parTrans" cxnId="{4C4431FE-A32B-4B73-ACD1-AF2D020C2012}">
      <dgm:prSet/>
      <dgm:spPr/>
      <dgm:t>
        <a:bodyPr/>
        <a:lstStyle/>
        <a:p>
          <a:endParaRPr lang="en-US"/>
        </a:p>
      </dgm:t>
    </dgm:pt>
    <dgm:pt modelId="{D200232A-A6CC-49D8-BEE9-AE25AF3F5985}" type="sibTrans" cxnId="{4C4431FE-A32B-4B73-ACD1-AF2D020C2012}">
      <dgm:prSet/>
      <dgm:spPr/>
      <dgm:t>
        <a:bodyPr/>
        <a:lstStyle/>
        <a:p>
          <a:endParaRPr lang="en-US"/>
        </a:p>
      </dgm:t>
    </dgm:pt>
    <dgm:pt modelId="{ED05292D-0072-4F98-A9EC-A4222D296C75}">
      <dgm:prSet/>
      <dgm:spPr/>
      <dgm:t>
        <a:bodyPr/>
        <a:lstStyle/>
        <a:p>
          <a:r>
            <a:rPr lang="en-US" dirty="0"/>
            <a:t>Korea</a:t>
          </a:r>
          <a:r>
            <a:rPr lang="en-US" baseline="0" dirty="0"/>
            <a:t> imitated the USA model</a:t>
          </a:r>
          <a:endParaRPr lang="en-US" dirty="0"/>
        </a:p>
      </dgm:t>
    </dgm:pt>
    <dgm:pt modelId="{B2E0CB55-696C-4C1C-9565-7090DDB6AA94}" type="parTrans" cxnId="{91E3C9CF-81FE-4C3B-9169-FE5D46E360A0}">
      <dgm:prSet/>
      <dgm:spPr/>
      <dgm:t>
        <a:bodyPr/>
        <a:lstStyle/>
        <a:p>
          <a:endParaRPr lang="en-US"/>
        </a:p>
      </dgm:t>
    </dgm:pt>
    <dgm:pt modelId="{858A5F9B-EDAB-481D-9C5A-10857DCF3C74}" type="sibTrans" cxnId="{91E3C9CF-81FE-4C3B-9169-FE5D46E360A0}">
      <dgm:prSet/>
      <dgm:spPr/>
      <dgm:t>
        <a:bodyPr/>
        <a:lstStyle/>
        <a:p>
          <a:endParaRPr lang="en-US"/>
        </a:p>
      </dgm:t>
    </dgm:pt>
    <dgm:pt modelId="{B5C7A90D-C17A-43C5-8753-3FB25837F5B4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23B9E165-70BE-4C92-8912-F43F802F49DA}" type="parTrans" cxnId="{2FDFEBB8-40AC-4D99-BABC-743DE7AD73D6}">
      <dgm:prSet/>
      <dgm:spPr/>
      <dgm:t>
        <a:bodyPr/>
        <a:lstStyle/>
        <a:p>
          <a:endParaRPr lang="en-US"/>
        </a:p>
      </dgm:t>
    </dgm:pt>
    <dgm:pt modelId="{B4DC33B7-40A2-492D-B4BD-1BF59FD1E0B7}" type="sibTrans" cxnId="{2FDFEBB8-40AC-4D99-BABC-743DE7AD73D6}">
      <dgm:prSet/>
      <dgm:spPr/>
      <dgm:t>
        <a:bodyPr/>
        <a:lstStyle/>
        <a:p>
          <a:endParaRPr lang="en-US"/>
        </a:p>
      </dgm:t>
    </dgm:pt>
    <dgm:pt modelId="{C9D69D84-FC18-43E2-B4BA-8522EC137CA0}">
      <dgm:prSet/>
      <dgm:spPr/>
      <dgm:t>
        <a:bodyPr/>
        <a:lstStyle/>
        <a:p>
          <a:r>
            <a:rPr lang="en-US" dirty="0"/>
            <a:t>Not really a tenable idea</a:t>
          </a:r>
        </a:p>
      </dgm:t>
    </dgm:pt>
    <dgm:pt modelId="{ECE42130-EE26-45C9-853C-102CD94D3EEB}" type="parTrans" cxnId="{5CA36F63-C50A-4CF9-8D3F-02A10A5DBB64}">
      <dgm:prSet/>
      <dgm:spPr/>
      <dgm:t>
        <a:bodyPr/>
        <a:lstStyle/>
        <a:p>
          <a:endParaRPr lang="en-US"/>
        </a:p>
      </dgm:t>
    </dgm:pt>
    <dgm:pt modelId="{6A151C79-B565-4304-A1A7-235293D27800}" type="sibTrans" cxnId="{5CA36F63-C50A-4CF9-8D3F-02A10A5DBB64}">
      <dgm:prSet/>
      <dgm:spPr/>
      <dgm:t>
        <a:bodyPr/>
        <a:lstStyle/>
        <a:p>
          <a:endParaRPr lang="en-US"/>
        </a:p>
      </dgm:t>
    </dgm:pt>
    <dgm:pt modelId="{5446111E-DBBC-4CAD-9FD6-22EB8DBE9756}">
      <dgm:prSet/>
      <dgm:spPr/>
      <dgm:t>
        <a:bodyPr/>
        <a:lstStyle/>
        <a:p>
          <a:r>
            <a:rPr lang="en-US" dirty="0"/>
            <a:t>Would work better with a larger focus, since we would be implementing another nation’s model</a:t>
          </a:r>
        </a:p>
      </dgm:t>
    </dgm:pt>
    <dgm:pt modelId="{C90BED4E-2DDD-4A54-B54E-B0BB7AF52F9E}" type="parTrans" cxnId="{88699DEB-0B07-4E2B-A1F1-F2ED98D07D64}">
      <dgm:prSet/>
      <dgm:spPr/>
      <dgm:t>
        <a:bodyPr/>
        <a:lstStyle/>
        <a:p>
          <a:endParaRPr lang="en-US"/>
        </a:p>
      </dgm:t>
    </dgm:pt>
    <dgm:pt modelId="{835713FD-1EF1-491D-9D0D-E48657D0427E}" type="sibTrans" cxnId="{88699DEB-0B07-4E2B-A1F1-F2ED98D07D64}">
      <dgm:prSet/>
      <dgm:spPr/>
      <dgm:t>
        <a:bodyPr/>
        <a:lstStyle/>
        <a:p>
          <a:endParaRPr lang="en-US"/>
        </a:p>
      </dgm:t>
    </dgm:pt>
    <dgm:pt modelId="{BDC4FAF1-07D7-449E-863A-70B8C2BA6412}">
      <dgm:prSet/>
      <dgm:spPr/>
      <dgm:t>
        <a:bodyPr/>
        <a:lstStyle/>
        <a:p>
          <a:r>
            <a:rPr lang="en-US" dirty="0"/>
            <a:t>Doesn’t discuss distribution of any kind explicitly</a:t>
          </a:r>
        </a:p>
      </dgm:t>
    </dgm:pt>
    <dgm:pt modelId="{3D182C2E-EC2E-4FCD-A504-110E03FBA3BF}" type="parTrans" cxnId="{A5E5A6CF-DCF8-48EE-9181-FD1E11EAD83C}">
      <dgm:prSet/>
      <dgm:spPr/>
      <dgm:t>
        <a:bodyPr/>
        <a:lstStyle/>
        <a:p>
          <a:endParaRPr lang="en-US"/>
        </a:p>
      </dgm:t>
    </dgm:pt>
    <dgm:pt modelId="{614B2E52-36CE-47C4-AAB7-EED6902C3A0B}" type="sibTrans" cxnId="{A5E5A6CF-DCF8-48EE-9181-FD1E11EAD83C}">
      <dgm:prSet/>
      <dgm:spPr/>
      <dgm:t>
        <a:bodyPr/>
        <a:lstStyle/>
        <a:p>
          <a:endParaRPr lang="en-US"/>
        </a:p>
      </dgm:t>
    </dgm:pt>
    <dgm:pt modelId="{10D0A182-4A69-46F6-9AAB-C078ED51F017}">
      <dgm:prSet/>
      <dgm:spPr/>
      <dgm:t>
        <a:bodyPr/>
        <a:lstStyle/>
        <a:p>
          <a:r>
            <a:rPr lang="en-US" dirty="0"/>
            <a:t>Successfully decide which nation’s program can be implemented in certain cities/states</a:t>
          </a:r>
        </a:p>
      </dgm:t>
    </dgm:pt>
    <dgm:pt modelId="{29FCEB2B-A673-4F64-801D-ECB87602815F}" type="parTrans" cxnId="{4640D6B7-965E-48A3-8326-C858BA19D2E8}">
      <dgm:prSet/>
      <dgm:spPr/>
      <dgm:t>
        <a:bodyPr/>
        <a:lstStyle/>
        <a:p>
          <a:endParaRPr lang="en-US"/>
        </a:p>
      </dgm:t>
    </dgm:pt>
    <dgm:pt modelId="{26E03931-CEF2-4B63-B9F4-B5C3F2187E92}" type="sibTrans" cxnId="{4640D6B7-965E-48A3-8326-C858BA19D2E8}">
      <dgm:prSet/>
      <dgm:spPr/>
      <dgm:t>
        <a:bodyPr/>
        <a:lstStyle/>
        <a:p>
          <a:endParaRPr lang="en-US"/>
        </a:p>
      </dgm:t>
    </dgm:pt>
    <dgm:pt modelId="{8B340360-8F46-4CBB-8718-AACD723610FE}">
      <dgm:prSet/>
      <dgm:spPr/>
      <dgm:t>
        <a:bodyPr/>
        <a:lstStyle/>
        <a:p>
          <a:endParaRPr lang="en-US" dirty="0"/>
        </a:p>
      </dgm:t>
    </dgm:pt>
    <dgm:pt modelId="{5C9EBF62-4734-4C18-A3EA-85B872649068}" type="parTrans" cxnId="{FA2B7634-ED27-493D-B7E0-267F6AC4AA0C}">
      <dgm:prSet/>
      <dgm:spPr/>
      <dgm:t>
        <a:bodyPr/>
        <a:lstStyle/>
        <a:p>
          <a:endParaRPr lang="en-US"/>
        </a:p>
      </dgm:t>
    </dgm:pt>
    <dgm:pt modelId="{80F5EB2A-C95D-4133-A814-447697F27AF8}" type="sibTrans" cxnId="{FA2B7634-ED27-493D-B7E0-267F6AC4AA0C}">
      <dgm:prSet/>
      <dgm:spPr/>
      <dgm:t>
        <a:bodyPr/>
        <a:lstStyle/>
        <a:p>
          <a:endParaRPr lang="en-US"/>
        </a:p>
      </dgm:t>
    </dgm:pt>
    <dgm:pt modelId="{7669DD0F-9EC3-4427-A7E9-79F34613AAE2}">
      <dgm:prSet/>
      <dgm:spPr/>
      <dgm:t>
        <a:bodyPr/>
        <a:lstStyle/>
        <a:p>
          <a:r>
            <a:rPr lang="en-US" dirty="0"/>
            <a:t>However:</a:t>
          </a:r>
        </a:p>
      </dgm:t>
    </dgm:pt>
    <dgm:pt modelId="{D3C68F4C-3F54-4C5A-A867-0F38C377F8A1}" type="parTrans" cxnId="{3C47842C-83C5-4143-8732-27B47FEEE347}">
      <dgm:prSet/>
      <dgm:spPr/>
      <dgm:t>
        <a:bodyPr/>
        <a:lstStyle/>
        <a:p>
          <a:endParaRPr lang="en-US"/>
        </a:p>
      </dgm:t>
    </dgm:pt>
    <dgm:pt modelId="{55FC4D9C-24E2-43CE-95AA-2BE1880AF351}" type="sibTrans" cxnId="{3C47842C-83C5-4143-8732-27B47FEEE347}">
      <dgm:prSet/>
      <dgm:spPr/>
      <dgm:t>
        <a:bodyPr/>
        <a:lstStyle/>
        <a:p>
          <a:endParaRPr lang="en-US"/>
        </a:p>
      </dgm:t>
    </dgm:pt>
    <dgm:pt modelId="{C3DEF922-B48E-40A2-9602-2E82BB337F4F}">
      <dgm:prSet/>
      <dgm:spPr/>
      <dgm:t>
        <a:bodyPr/>
        <a:lstStyle/>
        <a:p>
          <a:r>
            <a:rPr lang="en-US" dirty="0"/>
            <a:t>In the USA, founded on a  community-based  model,  food  banks  with  strong autonomy  actively  cooperate  with  other  actors  in  a diverse  network  mode</a:t>
          </a:r>
        </a:p>
      </dgm:t>
    </dgm:pt>
    <dgm:pt modelId="{AD165D5B-FF70-46FB-B0E3-A967DB5EAC8C}" type="parTrans" cxnId="{9C018D6E-9E96-4989-8439-8201A94DB2B7}">
      <dgm:prSet/>
      <dgm:spPr/>
      <dgm:t>
        <a:bodyPr/>
        <a:lstStyle/>
        <a:p>
          <a:endParaRPr lang="en-US"/>
        </a:p>
      </dgm:t>
    </dgm:pt>
    <dgm:pt modelId="{2166B670-EBCB-464A-B0B0-0D291E77735B}" type="sibTrans" cxnId="{9C018D6E-9E96-4989-8439-8201A94DB2B7}">
      <dgm:prSet/>
      <dgm:spPr/>
      <dgm:t>
        <a:bodyPr/>
        <a:lstStyle/>
        <a:p>
          <a:endParaRPr lang="en-US"/>
        </a:p>
      </dgm:t>
    </dgm:pt>
    <dgm:pt modelId="{7F3CD61E-FFB1-4381-8D36-8193BCCBB034}">
      <dgm:prSet/>
      <dgm:spPr/>
      <dgm:t>
        <a:bodyPr/>
        <a:lstStyle/>
        <a:p>
          <a:r>
            <a:rPr lang="en-US" dirty="0"/>
            <a:t>Korea  has  a  state-centered  model  under  which  food  banks  have  weak autonomy and interact sparely with other stakeholders in a more standardized mode</a:t>
          </a:r>
        </a:p>
      </dgm:t>
    </dgm:pt>
    <dgm:pt modelId="{5945EC2F-D87D-494C-98E5-1641974892D9}" type="parTrans" cxnId="{FBBC1FED-1856-4083-8C3C-8C5420B83311}">
      <dgm:prSet/>
      <dgm:spPr/>
      <dgm:t>
        <a:bodyPr/>
        <a:lstStyle/>
        <a:p>
          <a:endParaRPr lang="en-US"/>
        </a:p>
      </dgm:t>
    </dgm:pt>
    <dgm:pt modelId="{C1539ED6-D19D-46C2-8AA7-AE254A593F4A}" type="sibTrans" cxnId="{FBBC1FED-1856-4083-8C3C-8C5420B83311}">
      <dgm:prSet/>
      <dgm:spPr/>
      <dgm:t>
        <a:bodyPr/>
        <a:lstStyle/>
        <a:p>
          <a:endParaRPr lang="en-US"/>
        </a:p>
      </dgm:t>
    </dgm:pt>
    <dgm:pt modelId="{DB03C83A-D293-4E8B-9D5C-1606542CD489}" type="pres">
      <dgm:prSet presAssocID="{6806E704-A702-4DCA-B5B6-B76669B338C0}" presName="linear" presStyleCnt="0">
        <dgm:presLayoutVars>
          <dgm:animLvl val="lvl"/>
          <dgm:resizeHandles val="exact"/>
        </dgm:presLayoutVars>
      </dgm:prSet>
      <dgm:spPr/>
    </dgm:pt>
    <dgm:pt modelId="{B11B9821-5AD9-42A9-82E2-62D2184412AD}" type="pres">
      <dgm:prSet presAssocID="{C933B5A6-9964-48AB-A7DA-32BFA7555B5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D99DA58-246D-4A2E-97A1-7BC567E13374}" type="pres">
      <dgm:prSet presAssocID="{C933B5A6-9964-48AB-A7DA-32BFA7555B56}" presName="childText" presStyleLbl="revTx" presStyleIdx="0" presStyleCnt="3" custScaleY="190309">
        <dgm:presLayoutVars>
          <dgm:bulletEnabled val="1"/>
        </dgm:presLayoutVars>
      </dgm:prSet>
      <dgm:spPr/>
    </dgm:pt>
    <dgm:pt modelId="{56C44475-DE20-4E96-AFE0-BC3DA5C277E8}" type="pres">
      <dgm:prSet presAssocID="{7137CBF1-5B75-45BF-8726-67C3EF43CB83}" presName="parentText" presStyleLbl="node1" presStyleIdx="1" presStyleCnt="3" custLinFactNeighborX="-253" custLinFactNeighborY="-40596">
        <dgm:presLayoutVars>
          <dgm:chMax val="0"/>
          <dgm:bulletEnabled val="1"/>
        </dgm:presLayoutVars>
      </dgm:prSet>
      <dgm:spPr/>
    </dgm:pt>
    <dgm:pt modelId="{F886EA51-37D3-44E8-96C5-A1B7A585E742}" type="pres">
      <dgm:prSet presAssocID="{7137CBF1-5B75-45BF-8726-67C3EF43CB83}" presName="childText" presStyleLbl="revTx" presStyleIdx="1" presStyleCnt="3" custScaleY="102828" custLinFactNeighborX="-126" custLinFactNeighborY="-82482">
        <dgm:presLayoutVars>
          <dgm:bulletEnabled val="1"/>
        </dgm:presLayoutVars>
      </dgm:prSet>
      <dgm:spPr/>
    </dgm:pt>
    <dgm:pt modelId="{F11FE816-3842-47CF-A37E-00D3308596DD}" type="pres">
      <dgm:prSet presAssocID="{B5C7A90D-C17A-43C5-8753-3FB25837F5B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1B9D3AE-CADA-4922-9DE7-DAE703502168}" type="pres">
      <dgm:prSet presAssocID="{B5C7A90D-C17A-43C5-8753-3FB25837F5B4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02FD608-DB56-4AD8-BEC5-11FA31FB53B8}" type="presOf" srcId="{ED05292D-0072-4F98-A9EC-A4222D296C75}" destId="{F886EA51-37D3-44E8-96C5-A1B7A585E742}" srcOrd="0" destOrd="0" presId="urn:microsoft.com/office/officeart/2005/8/layout/vList2"/>
    <dgm:cxn modelId="{60817725-1C5E-406D-958B-EFBF72360963}" type="presOf" srcId="{7669DD0F-9EC3-4427-A7E9-79F34613AAE2}" destId="{F886EA51-37D3-44E8-96C5-A1B7A585E742}" srcOrd="0" destOrd="1" presId="urn:microsoft.com/office/officeart/2005/8/layout/vList2"/>
    <dgm:cxn modelId="{3C47842C-83C5-4143-8732-27B47FEEE347}" srcId="{7137CBF1-5B75-45BF-8726-67C3EF43CB83}" destId="{7669DD0F-9EC3-4427-A7E9-79F34613AAE2}" srcOrd="1" destOrd="0" parTransId="{D3C68F4C-3F54-4C5A-A867-0F38C377F8A1}" sibTransId="{55FC4D9C-24E2-43CE-95AA-2BE1880AF351}"/>
    <dgm:cxn modelId="{9FD78131-3191-48C6-BFF1-42B2B674B0D2}" srcId="{6806E704-A702-4DCA-B5B6-B76669B338C0}" destId="{C933B5A6-9964-48AB-A7DA-32BFA7555B56}" srcOrd="0" destOrd="0" parTransId="{4C26A2B1-EBD9-4EE8-A3C0-875777419421}" sibTransId="{15120E71-0D1E-41C9-A481-2CCBA2F313A1}"/>
    <dgm:cxn modelId="{D6A3E531-5C5A-4F2B-A510-14348BFE9309}" type="presOf" srcId="{7F3CD61E-FFB1-4381-8D36-8193BCCBB034}" destId="{F886EA51-37D3-44E8-96C5-A1B7A585E742}" srcOrd="0" destOrd="3" presId="urn:microsoft.com/office/officeart/2005/8/layout/vList2"/>
    <dgm:cxn modelId="{47782234-EA9E-4DC4-B36E-05E62D6DFFF7}" type="presOf" srcId="{EDEBB8CA-9B0A-4897-95D0-0137A23BB9FF}" destId="{3D99DA58-246D-4A2E-97A1-7BC567E13374}" srcOrd="0" destOrd="0" presId="urn:microsoft.com/office/officeart/2005/8/layout/vList2"/>
    <dgm:cxn modelId="{FA2B7634-ED27-493D-B7E0-267F6AC4AA0C}" srcId="{C933B5A6-9964-48AB-A7DA-32BFA7555B56}" destId="{8B340360-8F46-4CBB-8718-AACD723610FE}" srcOrd="2" destOrd="0" parTransId="{5C9EBF62-4734-4C18-A3EA-85B872649068}" sibTransId="{80F5EB2A-C95D-4133-A814-447697F27AF8}"/>
    <dgm:cxn modelId="{5CA36F63-C50A-4CF9-8D3F-02A10A5DBB64}" srcId="{B5C7A90D-C17A-43C5-8753-3FB25837F5B4}" destId="{C9D69D84-FC18-43E2-B4BA-8522EC137CA0}" srcOrd="0" destOrd="0" parTransId="{ECE42130-EE26-45C9-853C-102CD94D3EEB}" sibTransId="{6A151C79-B565-4304-A1A7-235293D27800}"/>
    <dgm:cxn modelId="{7C093045-0E46-4715-BDEA-3A50C911B059}" type="presOf" srcId="{C933B5A6-9964-48AB-A7DA-32BFA7555B56}" destId="{B11B9821-5AD9-42A9-82E2-62D2184412AD}" srcOrd="0" destOrd="0" presId="urn:microsoft.com/office/officeart/2005/8/layout/vList2"/>
    <dgm:cxn modelId="{9C018D6E-9E96-4989-8439-8201A94DB2B7}" srcId="{7669DD0F-9EC3-4427-A7E9-79F34613AAE2}" destId="{C3DEF922-B48E-40A2-9602-2E82BB337F4F}" srcOrd="0" destOrd="0" parTransId="{AD165D5B-FF70-46FB-B0E3-A967DB5EAC8C}" sibTransId="{2166B670-EBCB-464A-B0B0-0D291E77735B}"/>
    <dgm:cxn modelId="{6B33F68B-C27B-400C-B788-4780656F89A6}" type="presOf" srcId="{C9D69D84-FC18-43E2-B4BA-8522EC137CA0}" destId="{61B9D3AE-CADA-4922-9DE7-DAE703502168}" srcOrd="0" destOrd="0" presId="urn:microsoft.com/office/officeart/2005/8/layout/vList2"/>
    <dgm:cxn modelId="{EB07E4AD-C449-445B-97A8-6B51594CE5C2}" srcId="{C933B5A6-9964-48AB-A7DA-32BFA7555B56}" destId="{EDEBB8CA-9B0A-4897-95D0-0137A23BB9FF}" srcOrd="0" destOrd="0" parTransId="{18D26F8A-7EF4-4450-9132-922F0AD111D1}" sibTransId="{602E3858-0572-4642-8CAE-34C31031E58E}"/>
    <dgm:cxn modelId="{4640D6B7-965E-48A3-8326-C858BA19D2E8}" srcId="{C933B5A6-9964-48AB-A7DA-32BFA7555B56}" destId="{10D0A182-4A69-46F6-9AAB-C078ED51F017}" srcOrd="1" destOrd="0" parTransId="{29FCEB2B-A673-4F64-801D-ECB87602815F}" sibTransId="{26E03931-CEF2-4B63-B9F4-B5C3F2187E92}"/>
    <dgm:cxn modelId="{2FDFEBB8-40AC-4D99-BABC-743DE7AD73D6}" srcId="{6806E704-A702-4DCA-B5B6-B76669B338C0}" destId="{B5C7A90D-C17A-43C5-8753-3FB25837F5B4}" srcOrd="2" destOrd="0" parTransId="{23B9E165-70BE-4C92-8912-F43F802F49DA}" sibTransId="{B4DC33B7-40A2-492D-B4BD-1BF59FD1E0B7}"/>
    <dgm:cxn modelId="{AE931CBD-B3B4-451D-8A50-8B45EFBBCC5F}" type="presOf" srcId="{10D0A182-4A69-46F6-9AAB-C078ED51F017}" destId="{3D99DA58-246D-4A2E-97A1-7BC567E13374}" srcOrd="0" destOrd="1" presId="urn:microsoft.com/office/officeart/2005/8/layout/vList2"/>
    <dgm:cxn modelId="{12F24BBF-AE0E-49B0-A41D-2C6994043DE5}" type="presOf" srcId="{B5C7A90D-C17A-43C5-8753-3FB25837F5B4}" destId="{F11FE816-3842-47CF-A37E-00D3308596DD}" srcOrd="0" destOrd="0" presId="urn:microsoft.com/office/officeart/2005/8/layout/vList2"/>
    <dgm:cxn modelId="{03904FC5-1360-4536-9F56-235E301670D3}" type="presOf" srcId="{6806E704-A702-4DCA-B5B6-B76669B338C0}" destId="{DB03C83A-D293-4E8B-9D5C-1606542CD489}" srcOrd="0" destOrd="0" presId="urn:microsoft.com/office/officeart/2005/8/layout/vList2"/>
    <dgm:cxn modelId="{EC4B28CB-3049-46E6-9CC7-F386F116ED0B}" type="presOf" srcId="{C3DEF922-B48E-40A2-9602-2E82BB337F4F}" destId="{F886EA51-37D3-44E8-96C5-A1B7A585E742}" srcOrd="0" destOrd="2" presId="urn:microsoft.com/office/officeart/2005/8/layout/vList2"/>
    <dgm:cxn modelId="{A5E5A6CF-DCF8-48EE-9181-FD1E11EAD83C}" srcId="{B5C7A90D-C17A-43C5-8753-3FB25837F5B4}" destId="{BDC4FAF1-07D7-449E-863A-70B8C2BA6412}" srcOrd="2" destOrd="0" parTransId="{3D182C2E-EC2E-4FCD-A504-110E03FBA3BF}" sibTransId="{614B2E52-36CE-47C4-AAB7-EED6902C3A0B}"/>
    <dgm:cxn modelId="{91E3C9CF-81FE-4C3B-9169-FE5D46E360A0}" srcId="{7137CBF1-5B75-45BF-8726-67C3EF43CB83}" destId="{ED05292D-0072-4F98-A9EC-A4222D296C75}" srcOrd="0" destOrd="0" parTransId="{B2E0CB55-696C-4C1C-9565-7090DDB6AA94}" sibTransId="{858A5F9B-EDAB-481D-9C5A-10857DCF3C74}"/>
    <dgm:cxn modelId="{AFD3F4D7-4B4E-4CC8-B838-1D04B396F5DD}" type="presOf" srcId="{5446111E-DBBC-4CAD-9FD6-22EB8DBE9756}" destId="{61B9D3AE-CADA-4922-9DE7-DAE703502168}" srcOrd="0" destOrd="1" presId="urn:microsoft.com/office/officeart/2005/8/layout/vList2"/>
    <dgm:cxn modelId="{F1A492E4-2730-4DA8-BEF7-39814D64735B}" type="presOf" srcId="{8B340360-8F46-4CBB-8718-AACD723610FE}" destId="{3D99DA58-246D-4A2E-97A1-7BC567E13374}" srcOrd="0" destOrd="2" presId="urn:microsoft.com/office/officeart/2005/8/layout/vList2"/>
    <dgm:cxn modelId="{88699DEB-0B07-4E2B-A1F1-F2ED98D07D64}" srcId="{B5C7A90D-C17A-43C5-8753-3FB25837F5B4}" destId="{5446111E-DBBC-4CAD-9FD6-22EB8DBE9756}" srcOrd="1" destOrd="0" parTransId="{C90BED4E-2DDD-4A54-B54E-B0BB7AF52F9E}" sibTransId="{835713FD-1EF1-491D-9D0D-E48657D0427E}"/>
    <dgm:cxn modelId="{FBBC1FED-1856-4083-8C3C-8C5420B83311}" srcId="{7669DD0F-9EC3-4427-A7E9-79F34613AAE2}" destId="{7F3CD61E-FFB1-4381-8D36-8193BCCBB034}" srcOrd="1" destOrd="0" parTransId="{5945EC2F-D87D-494C-98E5-1641974892D9}" sibTransId="{C1539ED6-D19D-46C2-8AA7-AE254A593F4A}"/>
    <dgm:cxn modelId="{B57A50EE-72ED-491D-AA01-B3576FC367AC}" type="presOf" srcId="{BDC4FAF1-07D7-449E-863A-70B8C2BA6412}" destId="{61B9D3AE-CADA-4922-9DE7-DAE703502168}" srcOrd="0" destOrd="2" presId="urn:microsoft.com/office/officeart/2005/8/layout/vList2"/>
    <dgm:cxn modelId="{4C4431FE-A32B-4B73-ACD1-AF2D020C2012}" srcId="{6806E704-A702-4DCA-B5B6-B76669B338C0}" destId="{7137CBF1-5B75-45BF-8726-67C3EF43CB83}" srcOrd="1" destOrd="0" parTransId="{DEE8057C-6394-4971-9784-2DCF5BC6A9E7}" sibTransId="{D200232A-A6CC-49D8-BEE9-AE25AF3F5985}"/>
    <dgm:cxn modelId="{2F4B9CFE-AE2E-4B8F-B806-B5BEAB2831FD}" type="presOf" srcId="{7137CBF1-5B75-45BF-8726-67C3EF43CB83}" destId="{56C44475-DE20-4E96-AFE0-BC3DA5C277E8}" srcOrd="0" destOrd="0" presId="urn:microsoft.com/office/officeart/2005/8/layout/vList2"/>
    <dgm:cxn modelId="{175CAD0B-66F1-4E65-8D94-579ABE17F370}" type="presParOf" srcId="{DB03C83A-D293-4E8B-9D5C-1606542CD489}" destId="{B11B9821-5AD9-42A9-82E2-62D2184412AD}" srcOrd="0" destOrd="0" presId="urn:microsoft.com/office/officeart/2005/8/layout/vList2"/>
    <dgm:cxn modelId="{682B2683-AAC2-4FE7-814A-096ACDA788DF}" type="presParOf" srcId="{DB03C83A-D293-4E8B-9D5C-1606542CD489}" destId="{3D99DA58-246D-4A2E-97A1-7BC567E13374}" srcOrd="1" destOrd="0" presId="urn:microsoft.com/office/officeart/2005/8/layout/vList2"/>
    <dgm:cxn modelId="{0FAF2F24-7F33-4702-A703-2DAE15F09419}" type="presParOf" srcId="{DB03C83A-D293-4E8B-9D5C-1606542CD489}" destId="{56C44475-DE20-4E96-AFE0-BC3DA5C277E8}" srcOrd="2" destOrd="0" presId="urn:microsoft.com/office/officeart/2005/8/layout/vList2"/>
    <dgm:cxn modelId="{2FA80B70-E3B3-4084-B6BD-DD1974470234}" type="presParOf" srcId="{DB03C83A-D293-4E8B-9D5C-1606542CD489}" destId="{F886EA51-37D3-44E8-96C5-A1B7A585E742}" srcOrd="3" destOrd="0" presId="urn:microsoft.com/office/officeart/2005/8/layout/vList2"/>
    <dgm:cxn modelId="{B7ACC3D0-9E8A-4DB8-B0AA-4264C6DCA23F}" type="presParOf" srcId="{DB03C83A-D293-4E8B-9D5C-1606542CD489}" destId="{F11FE816-3842-47CF-A37E-00D3308596DD}" srcOrd="4" destOrd="0" presId="urn:microsoft.com/office/officeart/2005/8/layout/vList2"/>
    <dgm:cxn modelId="{ACD5C7A2-61CB-428A-85C4-FC48160F1E44}" type="presParOf" srcId="{DB03C83A-D293-4E8B-9D5C-1606542CD489}" destId="{61B9D3AE-CADA-4922-9DE7-DAE70350216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C18978D-BA22-407D-AF71-2BB783C85FAA}" type="doc">
      <dgm:prSet loTypeId="urn:microsoft.com/office/officeart/2005/8/layout/chevron1" loCatId="process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3C7AB771-E853-4775-9901-03E5E6046E03}">
      <dgm:prSet>
        <dgm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/>
            <a:t>Objective:</a:t>
          </a:r>
        </a:p>
      </dgm:t>
    </dgm:pt>
    <dgm:pt modelId="{3444B6D2-CA01-4144-A1E9-1A348E41BDBC}" type="parTrans" cxnId="{709E21EF-A165-462B-AD9B-22D7F6DE9DEB}">
      <dgm:prSet/>
      <dgm:spPr/>
      <dgm:t>
        <a:bodyPr/>
        <a:lstStyle/>
        <a:p>
          <a:endParaRPr lang="en-US"/>
        </a:p>
      </dgm:t>
    </dgm:pt>
    <dgm:pt modelId="{C2B51EAA-9B10-42EB-9588-63AE6D7AFBEB}" type="sibTrans" cxnId="{709E21EF-A165-462B-AD9B-22D7F6DE9DEB}">
      <dgm:prSet/>
      <dgm:spPr/>
      <dgm:t>
        <a:bodyPr/>
        <a:lstStyle/>
        <a:p>
          <a:endParaRPr lang="en-US"/>
        </a:p>
      </dgm:t>
    </dgm:pt>
    <dgm:pt modelId="{3F57A3D9-475F-43D7-BF56-D67932927BF7}">
      <dgm:prSet/>
      <dgm:spPr/>
      <dgm:t>
        <a:bodyPr/>
        <a:lstStyle/>
        <a:p>
          <a:r>
            <a:rPr lang="en-US" dirty="0"/>
            <a:t>Altering the Food Pantry/Food Bank model in Highland Park to become more efficient</a:t>
          </a:r>
        </a:p>
      </dgm:t>
    </dgm:pt>
    <dgm:pt modelId="{155156D6-F44F-430A-8D97-AE63F2F3B692}" type="parTrans" cxnId="{03C7DE81-DCE7-4AB1-B426-46EC094068E6}">
      <dgm:prSet/>
      <dgm:spPr/>
      <dgm:t>
        <a:bodyPr/>
        <a:lstStyle/>
        <a:p>
          <a:endParaRPr lang="en-US"/>
        </a:p>
      </dgm:t>
    </dgm:pt>
    <dgm:pt modelId="{C4928E39-C09F-4946-9DD9-F3EC8B44E64B}" type="sibTrans" cxnId="{03C7DE81-DCE7-4AB1-B426-46EC094068E6}">
      <dgm:prSet/>
      <dgm:spPr/>
      <dgm:t>
        <a:bodyPr/>
        <a:lstStyle/>
        <a:p>
          <a:endParaRPr lang="en-US"/>
        </a:p>
      </dgm:t>
    </dgm:pt>
    <dgm:pt modelId="{7D84DB2C-8155-4D23-9DEC-C5FC08A80DAE}">
      <dgm:prSet>
        <dgm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/>
            <a:t>Procedure</a:t>
          </a:r>
        </a:p>
      </dgm:t>
    </dgm:pt>
    <dgm:pt modelId="{88F1BEC6-AC27-4F17-8A92-29CB6D61FCC3}" type="parTrans" cxnId="{F7A831A2-64B7-42B2-9F50-AD2D681A7A1F}">
      <dgm:prSet/>
      <dgm:spPr/>
      <dgm:t>
        <a:bodyPr/>
        <a:lstStyle/>
        <a:p>
          <a:endParaRPr lang="en-US"/>
        </a:p>
      </dgm:t>
    </dgm:pt>
    <dgm:pt modelId="{1D204414-F404-4F69-9AE4-3CF4F2E45316}" type="sibTrans" cxnId="{F7A831A2-64B7-42B2-9F50-AD2D681A7A1F}">
      <dgm:prSet/>
      <dgm:spPr/>
      <dgm:t>
        <a:bodyPr/>
        <a:lstStyle/>
        <a:p>
          <a:endParaRPr lang="en-US"/>
        </a:p>
      </dgm:t>
    </dgm:pt>
    <dgm:pt modelId="{32CAC32D-651D-428C-8B23-FCDC0CFFC8DA}">
      <dgm:prSet/>
      <dgm:spPr/>
      <dgm:t>
        <a:bodyPr/>
        <a:lstStyle/>
        <a:p>
          <a:pPr>
            <a:lnSpc>
              <a:spcPct val="100000"/>
            </a:lnSpc>
            <a:buFont typeface="+mj-lt"/>
            <a:buAutoNum type="arabicPeriod"/>
          </a:pPr>
          <a:r>
            <a:rPr lang="en-US" dirty="0"/>
            <a:t>Start from the Food Bank</a:t>
          </a:r>
        </a:p>
      </dgm:t>
    </dgm:pt>
    <dgm:pt modelId="{03454E34-B984-47E7-AFCA-8B270BFA764A}" type="sibTrans" cxnId="{6D76B033-48C5-4C31-AAD2-20D3B6FCE43E}">
      <dgm:prSet/>
      <dgm:spPr/>
      <dgm:t>
        <a:bodyPr/>
        <a:lstStyle/>
        <a:p>
          <a:endParaRPr lang="en-US"/>
        </a:p>
      </dgm:t>
    </dgm:pt>
    <dgm:pt modelId="{40DCE436-57B1-4338-9F43-90A1D2889F5F}" type="parTrans" cxnId="{6D76B033-48C5-4C31-AAD2-20D3B6FCE43E}">
      <dgm:prSet/>
      <dgm:spPr/>
      <dgm:t>
        <a:bodyPr/>
        <a:lstStyle/>
        <a:p>
          <a:endParaRPr lang="en-US"/>
        </a:p>
      </dgm:t>
    </dgm:pt>
    <dgm:pt modelId="{9C622BF9-01B0-45EC-889F-52017A4BE19F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/>
            <a:t>Implement the MLP-NN model from the previously discussed model</a:t>
          </a:r>
        </a:p>
      </dgm:t>
    </dgm:pt>
    <dgm:pt modelId="{3DE604BA-5C69-4D5C-80AD-E58156B1EAC7}" type="sibTrans" cxnId="{54B594B7-A456-4E07-B290-1736C48557EB}">
      <dgm:prSet/>
      <dgm:spPr/>
      <dgm:t>
        <a:bodyPr/>
        <a:lstStyle/>
        <a:p>
          <a:endParaRPr lang="en-US"/>
        </a:p>
      </dgm:t>
    </dgm:pt>
    <dgm:pt modelId="{89F09FB7-7D90-4677-A6E7-4974A96FB796}" type="parTrans" cxnId="{54B594B7-A456-4E07-B290-1736C48557EB}">
      <dgm:prSet/>
      <dgm:spPr/>
      <dgm:t>
        <a:bodyPr/>
        <a:lstStyle/>
        <a:p>
          <a:endParaRPr lang="en-US"/>
        </a:p>
      </dgm:t>
    </dgm:pt>
    <dgm:pt modelId="{599EB337-AC8A-4F5C-A091-860326FFA53A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/>
            <a:t>This would alter the distribution cycle to a more efficient stream of food to the food bank</a:t>
          </a:r>
        </a:p>
      </dgm:t>
    </dgm:pt>
    <dgm:pt modelId="{3A9D8BE1-E1B6-4DB8-AD63-57E983DA0A1B}" type="sibTrans" cxnId="{CCC5B992-7727-4384-A228-670D20178548}">
      <dgm:prSet/>
      <dgm:spPr/>
      <dgm:t>
        <a:bodyPr/>
        <a:lstStyle/>
        <a:p>
          <a:endParaRPr lang="en-US"/>
        </a:p>
      </dgm:t>
    </dgm:pt>
    <dgm:pt modelId="{7F1ABD88-A498-45EB-BB38-322079F70F47}" type="parTrans" cxnId="{CCC5B992-7727-4384-A228-670D20178548}">
      <dgm:prSet/>
      <dgm:spPr/>
      <dgm:t>
        <a:bodyPr/>
        <a:lstStyle/>
        <a:p>
          <a:endParaRPr lang="en-US"/>
        </a:p>
      </dgm:t>
    </dgm:pt>
    <dgm:pt modelId="{24E164B9-7A81-4D3F-8644-28EDD9AF5732}">
      <dgm:prSet/>
      <dgm:spPr/>
      <dgm:t>
        <a:bodyPr/>
        <a:lstStyle/>
        <a:p>
          <a:pPr>
            <a:lnSpc>
              <a:spcPct val="100000"/>
            </a:lnSpc>
            <a:buFont typeface="+mj-lt"/>
            <a:buAutoNum type="arabicPeriod"/>
          </a:pPr>
          <a:r>
            <a:rPr lang="en-US" dirty="0"/>
            <a:t>Food Bank to Food Pantry</a:t>
          </a:r>
        </a:p>
      </dgm:t>
    </dgm:pt>
    <dgm:pt modelId="{114F6BFC-5174-4958-9915-BF4729ACA4D2}" type="sibTrans" cxnId="{7D35B17B-FC51-4CBC-A4D8-CB9A640BF581}">
      <dgm:prSet/>
      <dgm:spPr/>
      <dgm:t>
        <a:bodyPr/>
        <a:lstStyle/>
        <a:p>
          <a:endParaRPr lang="en-US"/>
        </a:p>
      </dgm:t>
    </dgm:pt>
    <dgm:pt modelId="{B45D7F70-E9AE-48E9-887D-7F1E5211F812}" type="parTrans" cxnId="{7D35B17B-FC51-4CBC-A4D8-CB9A640BF581}">
      <dgm:prSet/>
      <dgm:spPr/>
      <dgm:t>
        <a:bodyPr/>
        <a:lstStyle/>
        <a:p>
          <a:endParaRPr lang="en-US"/>
        </a:p>
      </dgm:t>
    </dgm:pt>
    <dgm:pt modelId="{9363743A-18CD-46DE-92F3-5EB74B3BA485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/>
            <a:t>Create a stochastic Markov decision process to track the food bank’s inventory system</a:t>
          </a:r>
        </a:p>
      </dgm:t>
    </dgm:pt>
    <dgm:pt modelId="{911C7E06-E54B-4510-A4E3-9C55EC0D80DA}" type="sibTrans" cxnId="{21AB0D0F-D776-457E-A0C9-37BEA119EA08}">
      <dgm:prSet/>
      <dgm:spPr/>
      <dgm:t>
        <a:bodyPr/>
        <a:lstStyle/>
        <a:p>
          <a:endParaRPr lang="en-US"/>
        </a:p>
      </dgm:t>
    </dgm:pt>
    <dgm:pt modelId="{84BBB84D-ED41-40FE-A7B2-D407C4BDB3A7}" type="parTrans" cxnId="{21AB0D0F-D776-457E-A0C9-37BEA119EA08}">
      <dgm:prSet/>
      <dgm:spPr/>
      <dgm:t>
        <a:bodyPr/>
        <a:lstStyle/>
        <a:p>
          <a:endParaRPr lang="en-US"/>
        </a:p>
      </dgm:t>
    </dgm:pt>
    <dgm:pt modelId="{EB5A61D0-4F97-4931-A31D-B1D0AB71CBE5}">
      <dgm:prSet/>
      <dgm:spPr/>
      <dgm:t>
        <a:bodyPr/>
        <a:lstStyle/>
        <a:p>
          <a:pPr>
            <a:lnSpc>
              <a:spcPct val="100000"/>
            </a:lnSpc>
            <a:buFont typeface="+mj-lt"/>
            <a:buAutoNum type="arabicPeriod"/>
          </a:pPr>
          <a:r>
            <a:rPr lang="en-US" dirty="0"/>
            <a:t> Improving the Food Pantry</a:t>
          </a:r>
        </a:p>
      </dgm:t>
    </dgm:pt>
    <dgm:pt modelId="{F5B2BC18-0D75-42DF-BD99-628E8E1F841E}" type="sibTrans" cxnId="{E8989D5E-7AE7-4B5A-994E-CF217BD25FD5}">
      <dgm:prSet/>
      <dgm:spPr/>
      <dgm:t>
        <a:bodyPr/>
        <a:lstStyle/>
        <a:p>
          <a:endParaRPr lang="en-US"/>
        </a:p>
      </dgm:t>
    </dgm:pt>
    <dgm:pt modelId="{6EA9F49E-9CA8-4699-92F7-CC4FA03E762E}" type="parTrans" cxnId="{E8989D5E-7AE7-4B5A-994E-CF217BD25FD5}">
      <dgm:prSet/>
      <dgm:spPr/>
      <dgm:t>
        <a:bodyPr/>
        <a:lstStyle/>
        <a:p>
          <a:endParaRPr lang="en-US"/>
        </a:p>
      </dgm:t>
    </dgm:pt>
    <dgm:pt modelId="{874F5204-2B29-4F77-9BA4-3F9E481DBE72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/>
            <a:t>Use the model to create more feasible, useful plans for donations and transportations</a:t>
          </a:r>
        </a:p>
      </dgm:t>
    </dgm:pt>
    <dgm:pt modelId="{8749E6B9-C3ED-4112-8600-F4D2FF047091}" type="sibTrans" cxnId="{8BC253DA-B612-4FAF-B036-84134654D92B}">
      <dgm:prSet/>
      <dgm:spPr/>
      <dgm:t>
        <a:bodyPr/>
        <a:lstStyle/>
        <a:p>
          <a:endParaRPr lang="en-US"/>
        </a:p>
      </dgm:t>
    </dgm:pt>
    <dgm:pt modelId="{465D6BEB-31E7-43EB-A860-88D63C366E31}" type="parTrans" cxnId="{8BC253DA-B612-4FAF-B036-84134654D92B}">
      <dgm:prSet/>
      <dgm:spPr/>
      <dgm:t>
        <a:bodyPr/>
        <a:lstStyle/>
        <a:p>
          <a:endParaRPr lang="en-US"/>
        </a:p>
      </dgm:t>
    </dgm:pt>
    <dgm:pt modelId="{354110ED-16DF-4D29-BC31-9E0AD82BAE53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/>
            <a:t>Optimal allocation for each person/USDA bag</a:t>
          </a:r>
        </a:p>
      </dgm:t>
    </dgm:pt>
    <dgm:pt modelId="{E6115B9B-FE33-41E0-88A9-75AFAB047874}" type="sibTrans" cxnId="{EE961391-14E0-4C21-92D4-1F9F60955771}">
      <dgm:prSet/>
      <dgm:spPr/>
      <dgm:t>
        <a:bodyPr/>
        <a:lstStyle/>
        <a:p>
          <a:endParaRPr lang="en-US"/>
        </a:p>
      </dgm:t>
    </dgm:pt>
    <dgm:pt modelId="{13E73C5F-D645-4A9F-B832-0E6D056C3BEA}" type="parTrans" cxnId="{EE961391-14E0-4C21-92D4-1F9F60955771}">
      <dgm:prSet/>
      <dgm:spPr/>
      <dgm:t>
        <a:bodyPr/>
        <a:lstStyle/>
        <a:p>
          <a:endParaRPr lang="en-US"/>
        </a:p>
      </dgm:t>
    </dgm:pt>
    <dgm:pt modelId="{50A2D4E5-51FE-4EE0-979E-4794E886BA83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endParaRPr lang="en-US" dirty="0"/>
        </a:p>
      </dgm:t>
    </dgm:pt>
    <dgm:pt modelId="{E48BE581-0E36-44EE-BFEC-3405DCFFB57B}" type="sibTrans" cxnId="{E689A841-0BD7-4C5F-9D74-2E8DE3087DE8}">
      <dgm:prSet/>
      <dgm:spPr/>
      <dgm:t>
        <a:bodyPr/>
        <a:lstStyle/>
        <a:p>
          <a:endParaRPr lang="en-US"/>
        </a:p>
      </dgm:t>
    </dgm:pt>
    <dgm:pt modelId="{2A1B1F18-0697-47CB-8B3B-DFEE7F0A1AFB}" type="parTrans" cxnId="{E689A841-0BD7-4C5F-9D74-2E8DE3087DE8}">
      <dgm:prSet/>
      <dgm:spPr/>
      <dgm:t>
        <a:bodyPr/>
        <a:lstStyle/>
        <a:p>
          <a:endParaRPr lang="en-US"/>
        </a:p>
      </dgm:t>
    </dgm:pt>
    <dgm:pt modelId="{5A3BF235-EDE3-4C1B-AF50-50FE3BAC4C85}" type="pres">
      <dgm:prSet presAssocID="{8C18978D-BA22-407D-AF71-2BB783C85FAA}" presName="Name0" presStyleCnt="0">
        <dgm:presLayoutVars>
          <dgm:dir/>
          <dgm:animLvl val="lvl"/>
          <dgm:resizeHandles val="exact"/>
        </dgm:presLayoutVars>
      </dgm:prSet>
      <dgm:spPr/>
    </dgm:pt>
    <dgm:pt modelId="{A787168D-5914-41AD-AF51-9B02D8712F55}" type="pres">
      <dgm:prSet presAssocID="{3C7AB771-E853-4775-9901-03E5E6046E03}" presName="composite" presStyleCnt="0"/>
      <dgm:spPr/>
    </dgm:pt>
    <dgm:pt modelId="{D669359D-A98D-4280-8124-3F720AFB2A21}" type="pres">
      <dgm:prSet presAssocID="{3C7AB771-E853-4775-9901-03E5E6046E03}" presName="parTx" presStyleLbl="node1" presStyleIdx="0" presStyleCnt="2" custLinFactNeighborX="6737" custLinFactNeighborY="-23080">
        <dgm:presLayoutVars>
          <dgm:chMax val="0"/>
          <dgm:chPref val="0"/>
          <dgm:bulletEnabled val="1"/>
        </dgm:presLayoutVars>
      </dgm:prSet>
      <dgm:spPr/>
    </dgm:pt>
    <dgm:pt modelId="{3B3E4F13-F29C-4E6B-8B34-C7FA30551057}" type="pres">
      <dgm:prSet presAssocID="{3C7AB771-E853-4775-9901-03E5E6046E03}" presName="desTx" presStyleLbl="revTx" presStyleIdx="0" presStyleCnt="2" custLinFactNeighborX="11642" custLinFactNeighborY="-4442">
        <dgm:presLayoutVars>
          <dgm:bulletEnabled val="1"/>
        </dgm:presLayoutVars>
      </dgm:prSet>
      <dgm:spPr/>
    </dgm:pt>
    <dgm:pt modelId="{2D4087FD-05B7-4836-B692-FB0A5F80B939}" type="pres">
      <dgm:prSet presAssocID="{C2B51EAA-9B10-42EB-9588-63AE6D7AFBEB}" presName="space" presStyleCnt="0"/>
      <dgm:spPr/>
    </dgm:pt>
    <dgm:pt modelId="{81011ECD-96B6-4F1F-ADC6-0B06D6A4EE06}" type="pres">
      <dgm:prSet presAssocID="{7D84DB2C-8155-4D23-9DEC-C5FC08A80DAE}" presName="composite" presStyleCnt="0"/>
      <dgm:spPr/>
    </dgm:pt>
    <dgm:pt modelId="{FE51756B-04E1-4FAA-9517-3C6698918129}" type="pres">
      <dgm:prSet presAssocID="{7D84DB2C-8155-4D23-9DEC-C5FC08A80DAE}" presName="parTx" presStyleLbl="node1" presStyleIdx="1" presStyleCnt="2" custLinFactNeighborX="-1385" custLinFactNeighborY="-20043">
        <dgm:presLayoutVars>
          <dgm:chMax val="0"/>
          <dgm:chPref val="0"/>
          <dgm:bulletEnabled val="1"/>
        </dgm:presLayoutVars>
      </dgm:prSet>
      <dgm:spPr/>
    </dgm:pt>
    <dgm:pt modelId="{09A7A647-E89B-4F71-A2E2-863BF9670E4A}" type="pres">
      <dgm:prSet presAssocID="{7D84DB2C-8155-4D23-9DEC-C5FC08A80DAE}" presName="desTx" presStyleLbl="revTx" presStyleIdx="1" presStyleCnt="2" custScaleX="121830" custScaleY="101163" custLinFactNeighborX="9183" custLinFactNeighborY="-1533">
        <dgm:presLayoutVars>
          <dgm:bulletEnabled val="1"/>
        </dgm:presLayoutVars>
      </dgm:prSet>
      <dgm:spPr/>
    </dgm:pt>
  </dgm:ptLst>
  <dgm:cxnLst>
    <dgm:cxn modelId="{5B2D8204-D1EF-4C3E-BA18-D2FA83412426}" type="presOf" srcId="{8C18978D-BA22-407D-AF71-2BB783C85FAA}" destId="{5A3BF235-EDE3-4C1B-AF50-50FE3BAC4C85}" srcOrd="0" destOrd="0" presId="urn:microsoft.com/office/officeart/2005/8/layout/chevron1"/>
    <dgm:cxn modelId="{21AB0D0F-D776-457E-A0C9-37BEA119EA08}" srcId="{24E164B9-7A81-4D3F-8644-28EDD9AF5732}" destId="{9363743A-18CD-46DE-92F3-5EB74B3BA485}" srcOrd="0" destOrd="0" parTransId="{84BBB84D-ED41-40FE-A7B2-D407C4BDB3A7}" sibTransId="{911C7E06-E54B-4510-A4E3-9C55EC0D80DA}"/>
    <dgm:cxn modelId="{60F99215-B6B3-47B0-B20F-1812421D8B3B}" type="presOf" srcId="{874F5204-2B29-4F77-9BA4-3F9E481DBE72}" destId="{09A7A647-E89B-4F71-A2E2-863BF9670E4A}" srcOrd="0" destOrd="6" presId="urn:microsoft.com/office/officeart/2005/8/layout/chevron1"/>
    <dgm:cxn modelId="{82F5F21D-82C0-4FAE-994B-9351250A3CF2}" type="presOf" srcId="{3C7AB771-E853-4775-9901-03E5E6046E03}" destId="{D669359D-A98D-4280-8124-3F720AFB2A21}" srcOrd="0" destOrd="0" presId="urn:microsoft.com/office/officeart/2005/8/layout/chevron1"/>
    <dgm:cxn modelId="{6D76B033-48C5-4C31-AAD2-20D3B6FCE43E}" srcId="{7D84DB2C-8155-4D23-9DEC-C5FC08A80DAE}" destId="{32CAC32D-651D-428C-8B23-FCDC0CFFC8DA}" srcOrd="0" destOrd="0" parTransId="{40DCE436-57B1-4338-9F43-90A1D2889F5F}" sibTransId="{03454E34-B984-47E7-AFCA-8B270BFA764A}"/>
    <dgm:cxn modelId="{17F4D95C-1CE6-4603-8645-A56002F9571B}" type="presOf" srcId="{9C622BF9-01B0-45EC-889F-52017A4BE19F}" destId="{09A7A647-E89B-4F71-A2E2-863BF9670E4A}" srcOrd="0" destOrd="1" presId="urn:microsoft.com/office/officeart/2005/8/layout/chevron1"/>
    <dgm:cxn modelId="{E8989D5E-7AE7-4B5A-994E-CF217BD25FD5}" srcId="{7D84DB2C-8155-4D23-9DEC-C5FC08A80DAE}" destId="{EB5A61D0-4F97-4931-A31D-B1D0AB71CBE5}" srcOrd="2" destOrd="0" parTransId="{6EA9F49E-9CA8-4699-92F7-CC4FA03E762E}" sibTransId="{F5B2BC18-0D75-42DF-BD99-628E8E1F841E}"/>
    <dgm:cxn modelId="{B42F3B60-FEB1-4BCD-94B7-7E78E0702E0B}" type="presOf" srcId="{9363743A-18CD-46DE-92F3-5EB74B3BA485}" destId="{09A7A647-E89B-4F71-A2E2-863BF9670E4A}" srcOrd="0" destOrd="4" presId="urn:microsoft.com/office/officeart/2005/8/layout/chevron1"/>
    <dgm:cxn modelId="{E689A841-0BD7-4C5F-9D74-2E8DE3087DE8}" srcId="{EB5A61D0-4F97-4931-A31D-B1D0AB71CBE5}" destId="{50A2D4E5-51FE-4EE0-979E-4794E886BA83}" srcOrd="2" destOrd="0" parTransId="{2A1B1F18-0697-47CB-8B3B-DFEE7F0A1AFB}" sibTransId="{E48BE581-0E36-44EE-BFEC-3405DCFFB57B}"/>
    <dgm:cxn modelId="{528FD952-DE84-4009-9329-A5E9B1D3AE24}" type="presOf" srcId="{32CAC32D-651D-428C-8B23-FCDC0CFFC8DA}" destId="{09A7A647-E89B-4F71-A2E2-863BF9670E4A}" srcOrd="0" destOrd="0" presId="urn:microsoft.com/office/officeart/2005/8/layout/chevron1"/>
    <dgm:cxn modelId="{D7FB7B58-3EA8-423B-BAE8-5F87ACF65274}" type="presOf" srcId="{3F57A3D9-475F-43D7-BF56-D67932927BF7}" destId="{3B3E4F13-F29C-4E6B-8B34-C7FA30551057}" srcOrd="0" destOrd="0" presId="urn:microsoft.com/office/officeart/2005/8/layout/chevron1"/>
    <dgm:cxn modelId="{7D35B17B-FC51-4CBC-A4D8-CB9A640BF581}" srcId="{7D84DB2C-8155-4D23-9DEC-C5FC08A80DAE}" destId="{24E164B9-7A81-4D3F-8644-28EDD9AF5732}" srcOrd="1" destOrd="0" parTransId="{B45D7F70-E9AE-48E9-887D-7F1E5211F812}" sibTransId="{114F6BFC-5174-4958-9915-BF4729ACA4D2}"/>
    <dgm:cxn modelId="{03C7DE81-DCE7-4AB1-B426-46EC094068E6}" srcId="{3C7AB771-E853-4775-9901-03E5E6046E03}" destId="{3F57A3D9-475F-43D7-BF56-D67932927BF7}" srcOrd="0" destOrd="0" parTransId="{155156D6-F44F-430A-8D97-AE63F2F3B692}" sibTransId="{C4928E39-C09F-4946-9DD9-F3EC8B44E64B}"/>
    <dgm:cxn modelId="{EE961391-14E0-4C21-92D4-1F9F60955771}" srcId="{EB5A61D0-4F97-4931-A31D-B1D0AB71CBE5}" destId="{354110ED-16DF-4D29-BC31-9E0AD82BAE53}" srcOrd="1" destOrd="0" parTransId="{13E73C5F-D645-4A9F-B832-0E6D056C3BEA}" sibTransId="{E6115B9B-FE33-41E0-88A9-75AFAB047874}"/>
    <dgm:cxn modelId="{CCC5B992-7727-4384-A228-670D20178548}" srcId="{32CAC32D-651D-428C-8B23-FCDC0CFFC8DA}" destId="{599EB337-AC8A-4F5C-A091-860326FFA53A}" srcOrd="1" destOrd="0" parTransId="{7F1ABD88-A498-45EB-BB38-322079F70F47}" sibTransId="{3A9D8BE1-E1B6-4DB8-AD63-57E983DA0A1B}"/>
    <dgm:cxn modelId="{AD02989C-22B8-4C02-9C9E-68CBC1B0C10B}" type="presOf" srcId="{599EB337-AC8A-4F5C-A091-860326FFA53A}" destId="{09A7A647-E89B-4F71-A2E2-863BF9670E4A}" srcOrd="0" destOrd="2" presId="urn:microsoft.com/office/officeart/2005/8/layout/chevron1"/>
    <dgm:cxn modelId="{F7A831A2-64B7-42B2-9F50-AD2D681A7A1F}" srcId="{8C18978D-BA22-407D-AF71-2BB783C85FAA}" destId="{7D84DB2C-8155-4D23-9DEC-C5FC08A80DAE}" srcOrd="1" destOrd="0" parTransId="{88F1BEC6-AC27-4F17-8A92-29CB6D61FCC3}" sibTransId="{1D204414-F404-4F69-9AE4-3CF4F2E45316}"/>
    <dgm:cxn modelId="{54B594B7-A456-4E07-B290-1736C48557EB}" srcId="{32CAC32D-651D-428C-8B23-FCDC0CFFC8DA}" destId="{9C622BF9-01B0-45EC-889F-52017A4BE19F}" srcOrd="0" destOrd="0" parTransId="{89F09FB7-7D90-4677-A6E7-4974A96FB796}" sibTransId="{3DE604BA-5C69-4D5C-80AD-E58156B1EAC7}"/>
    <dgm:cxn modelId="{AA2C82C9-7E3D-430B-B767-A03BCEB35463}" type="presOf" srcId="{24E164B9-7A81-4D3F-8644-28EDD9AF5732}" destId="{09A7A647-E89B-4F71-A2E2-863BF9670E4A}" srcOrd="0" destOrd="3" presId="urn:microsoft.com/office/officeart/2005/8/layout/chevron1"/>
    <dgm:cxn modelId="{4EC8EFD3-967F-4AF3-BF16-28CBDDFA0F94}" type="presOf" srcId="{354110ED-16DF-4D29-BC31-9E0AD82BAE53}" destId="{09A7A647-E89B-4F71-A2E2-863BF9670E4A}" srcOrd="0" destOrd="7" presId="urn:microsoft.com/office/officeart/2005/8/layout/chevron1"/>
    <dgm:cxn modelId="{8BC253DA-B612-4FAF-B036-84134654D92B}" srcId="{EB5A61D0-4F97-4931-A31D-B1D0AB71CBE5}" destId="{874F5204-2B29-4F77-9BA4-3F9E481DBE72}" srcOrd="0" destOrd="0" parTransId="{465D6BEB-31E7-43EB-A860-88D63C366E31}" sibTransId="{8749E6B9-C3ED-4112-8600-F4D2FF047091}"/>
    <dgm:cxn modelId="{2FF632E1-2CBB-45BC-BEB3-8EB4B583119F}" type="presOf" srcId="{50A2D4E5-51FE-4EE0-979E-4794E886BA83}" destId="{09A7A647-E89B-4F71-A2E2-863BF9670E4A}" srcOrd="0" destOrd="8" presId="urn:microsoft.com/office/officeart/2005/8/layout/chevron1"/>
    <dgm:cxn modelId="{709E21EF-A165-462B-AD9B-22D7F6DE9DEB}" srcId="{8C18978D-BA22-407D-AF71-2BB783C85FAA}" destId="{3C7AB771-E853-4775-9901-03E5E6046E03}" srcOrd="0" destOrd="0" parTransId="{3444B6D2-CA01-4144-A1E9-1A348E41BDBC}" sibTransId="{C2B51EAA-9B10-42EB-9588-63AE6D7AFBEB}"/>
    <dgm:cxn modelId="{A7D8BBF1-2344-41DF-B4EA-7F0A9EBEB97F}" type="presOf" srcId="{7D84DB2C-8155-4D23-9DEC-C5FC08A80DAE}" destId="{FE51756B-04E1-4FAA-9517-3C6698918129}" srcOrd="0" destOrd="0" presId="urn:microsoft.com/office/officeart/2005/8/layout/chevron1"/>
    <dgm:cxn modelId="{7A2D1FFD-675A-4E68-9D92-4906F8989912}" type="presOf" srcId="{EB5A61D0-4F97-4931-A31D-B1D0AB71CBE5}" destId="{09A7A647-E89B-4F71-A2E2-863BF9670E4A}" srcOrd="0" destOrd="5" presId="urn:microsoft.com/office/officeart/2005/8/layout/chevron1"/>
    <dgm:cxn modelId="{66CC3634-F249-420F-B625-7D6B0A43403A}" type="presParOf" srcId="{5A3BF235-EDE3-4C1B-AF50-50FE3BAC4C85}" destId="{A787168D-5914-41AD-AF51-9B02D8712F55}" srcOrd="0" destOrd="0" presId="urn:microsoft.com/office/officeart/2005/8/layout/chevron1"/>
    <dgm:cxn modelId="{41658D47-C8F2-4CBB-B354-A6D9BF24182D}" type="presParOf" srcId="{A787168D-5914-41AD-AF51-9B02D8712F55}" destId="{D669359D-A98D-4280-8124-3F720AFB2A21}" srcOrd="0" destOrd="0" presId="urn:microsoft.com/office/officeart/2005/8/layout/chevron1"/>
    <dgm:cxn modelId="{A36268BA-2CB5-40CB-A80A-CA515382E7CC}" type="presParOf" srcId="{A787168D-5914-41AD-AF51-9B02D8712F55}" destId="{3B3E4F13-F29C-4E6B-8B34-C7FA30551057}" srcOrd="1" destOrd="0" presId="urn:microsoft.com/office/officeart/2005/8/layout/chevron1"/>
    <dgm:cxn modelId="{CF43E273-2DCB-4439-971E-52A9B960A475}" type="presParOf" srcId="{5A3BF235-EDE3-4C1B-AF50-50FE3BAC4C85}" destId="{2D4087FD-05B7-4836-B692-FB0A5F80B939}" srcOrd="1" destOrd="0" presId="urn:microsoft.com/office/officeart/2005/8/layout/chevron1"/>
    <dgm:cxn modelId="{89ABAFBE-5929-4084-B22D-D7277E138112}" type="presParOf" srcId="{5A3BF235-EDE3-4C1B-AF50-50FE3BAC4C85}" destId="{81011ECD-96B6-4F1F-ADC6-0B06D6A4EE06}" srcOrd="2" destOrd="0" presId="urn:microsoft.com/office/officeart/2005/8/layout/chevron1"/>
    <dgm:cxn modelId="{F532417A-1705-43FA-B1AC-83E3BD875CC8}" type="presParOf" srcId="{81011ECD-96B6-4F1F-ADC6-0B06D6A4EE06}" destId="{FE51756B-04E1-4FAA-9517-3C6698918129}" srcOrd="0" destOrd="0" presId="urn:microsoft.com/office/officeart/2005/8/layout/chevron1"/>
    <dgm:cxn modelId="{6810CF4B-7EC6-4F64-A36A-8984037B9ECA}" type="presParOf" srcId="{81011ECD-96B6-4F1F-ADC6-0B06D6A4EE06}" destId="{09A7A647-E89B-4F71-A2E2-863BF9670E4A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F2C7B-A31B-4EBE-99DE-7CD795812EAE}">
      <dsp:nvSpPr>
        <dsp:cNvPr id="0" name=""/>
        <dsp:cNvSpPr/>
      </dsp:nvSpPr>
      <dsp:spPr>
        <a:xfrm>
          <a:off x="3077840" y="1616240"/>
          <a:ext cx="986159" cy="712886"/>
        </a:xfrm>
        <a:custGeom>
          <a:avLst/>
          <a:gdLst/>
          <a:ahLst/>
          <a:cxnLst/>
          <a:rect l="0" t="0" r="0" b="0"/>
          <a:pathLst>
            <a:path>
              <a:moveTo>
                <a:pt x="986159" y="0"/>
              </a:moveTo>
              <a:lnTo>
                <a:pt x="986159" y="712886"/>
              </a:lnTo>
              <a:lnTo>
                <a:pt x="0" y="712886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C2B4C4-B8B7-49B9-97BF-212D78B4BEBD}">
      <dsp:nvSpPr>
        <dsp:cNvPr id="0" name=""/>
        <dsp:cNvSpPr/>
      </dsp:nvSpPr>
      <dsp:spPr>
        <a:xfrm>
          <a:off x="4064000" y="1616240"/>
          <a:ext cx="2875309" cy="21861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36675"/>
              </a:lnTo>
              <a:lnTo>
                <a:pt x="2875309" y="1936675"/>
              </a:lnTo>
              <a:lnTo>
                <a:pt x="2875309" y="218618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20F7E5-BB34-4E1A-9072-67ABD35DB39E}">
      <dsp:nvSpPr>
        <dsp:cNvPr id="0" name=""/>
        <dsp:cNvSpPr/>
      </dsp:nvSpPr>
      <dsp:spPr>
        <a:xfrm>
          <a:off x="4018280" y="1616240"/>
          <a:ext cx="91440" cy="21861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8618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A37DE2-DF64-41C1-971B-E1FF3FC92E1B}">
      <dsp:nvSpPr>
        <dsp:cNvPr id="0" name=""/>
        <dsp:cNvSpPr/>
      </dsp:nvSpPr>
      <dsp:spPr>
        <a:xfrm>
          <a:off x="1188690" y="1616240"/>
          <a:ext cx="2875309" cy="2186185"/>
        </a:xfrm>
        <a:custGeom>
          <a:avLst/>
          <a:gdLst/>
          <a:ahLst/>
          <a:cxnLst/>
          <a:rect l="0" t="0" r="0" b="0"/>
          <a:pathLst>
            <a:path>
              <a:moveTo>
                <a:pt x="2875309" y="0"/>
              </a:moveTo>
              <a:lnTo>
                <a:pt x="2875309" y="1936675"/>
              </a:lnTo>
              <a:lnTo>
                <a:pt x="0" y="1936675"/>
              </a:lnTo>
              <a:lnTo>
                <a:pt x="0" y="218618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8E7094-6429-425E-A224-F9A71E0CBABD}">
      <dsp:nvSpPr>
        <dsp:cNvPr id="0" name=""/>
        <dsp:cNvSpPr/>
      </dsp:nvSpPr>
      <dsp:spPr>
        <a:xfrm>
          <a:off x="3469927" y="428096"/>
          <a:ext cx="1188144" cy="1188144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306C42-8BDD-4F3A-96DA-9FCDFFD18E06}">
      <dsp:nvSpPr>
        <dsp:cNvPr id="0" name=""/>
        <dsp:cNvSpPr/>
      </dsp:nvSpPr>
      <dsp:spPr>
        <a:xfrm>
          <a:off x="3469927" y="428096"/>
          <a:ext cx="1188144" cy="1188144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BCB842-1C51-44F5-A4C0-E63103016219}">
      <dsp:nvSpPr>
        <dsp:cNvPr id="0" name=""/>
        <dsp:cNvSpPr/>
      </dsp:nvSpPr>
      <dsp:spPr>
        <a:xfrm>
          <a:off x="2875855" y="641962"/>
          <a:ext cx="2376289" cy="760412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Supermarket (ShopRite)</a:t>
          </a:r>
        </a:p>
      </dsp:txBody>
      <dsp:txXfrm>
        <a:off x="2875855" y="641962"/>
        <a:ext cx="2376289" cy="760412"/>
      </dsp:txXfrm>
    </dsp:sp>
    <dsp:sp modelId="{BA7CB742-A856-4F98-88DA-D5955D7EEF78}">
      <dsp:nvSpPr>
        <dsp:cNvPr id="0" name=""/>
        <dsp:cNvSpPr/>
      </dsp:nvSpPr>
      <dsp:spPr>
        <a:xfrm>
          <a:off x="594617" y="3802426"/>
          <a:ext cx="1188144" cy="1188144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D8C7D3-3124-4320-8225-39459B38CADF}">
      <dsp:nvSpPr>
        <dsp:cNvPr id="0" name=""/>
        <dsp:cNvSpPr/>
      </dsp:nvSpPr>
      <dsp:spPr>
        <a:xfrm>
          <a:off x="594617" y="3802426"/>
          <a:ext cx="1188144" cy="1188144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1A2028-84BF-4BA0-8698-3913682C590F}">
      <dsp:nvSpPr>
        <dsp:cNvPr id="0" name=""/>
        <dsp:cNvSpPr/>
      </dsp:nvSpPr>
      <dsp:spPr>
        <a:xfrm>
          <a:off x="545" y="4016292"/>
          <a:ext cx="2376289" cy="760412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Highland Park Food Pantry</a:t>
          </a:r>
        </a:p>
      </dsp:txBody>
      <dsp:txXfrm>
        <a:off x="545" y="4016292"/>
        <a:ext cx="2376289" cy="760412"/>
      </dsp:txXfrm>
    </dsp:sp>
    <dsp:sp modelId="{FCE03F9F-9CE6-4EAC-A298-749D9E845690}">
      <dsp:nvSpPr>
        <dsp:cNvPr id="0" name=""/>
        <dsp:cNvSpPr/>
      </dsp:nvSpPr>
      <dsp:spPr>
        <a:xfrm>
          <a:off x="3469927" y="3802426"/>
          <a:ext cx="1188144" cy="1188144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2635D5-3D4E-410B-BAE6-FA1307E65872}">
      <dsp:nvSpPr>
        <dsp:cNvPr id="0" name=""/>
        <dsp:cNvSpPr/>
      </dsp:nvSpPr>
      <dsp:spPr>
        <a:xfrm>
          <a:off x="3469927" y="3802426"/>
          <a:ext cx="1188144" cy="1188144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9BEF62-C7BC-4E30-8163-9D8C87BA6084}">
      <dsp:nvSpPr>
        <dsp:cNvPr id="0" name=""/>
        <dsp:cNvSpPr/>
      </dsp:nvSpPr>
      <dsp:spPr>
        <a:xfrm>
          <a:off x="2875855" y="4016292"/>
          <a:ext cx="2376289" cy="760412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Rutgers Food Pantry</a:t>
          </a:r>
        </a:p>
      </dsp:txBody>
      <dsp:txXfrm>
        <a:off x="2875855" y="4016292"/>
        <a:ext cx="2376289" cy="760412"/>
      </dsp:txXfrm>
    </dsp:sp>
    <dsp:sp modelId="{B0E38F79-0F89-40DA-B0DD-FC1054A006B7}">
      <dsp:nvSpPr>
        <dsp:cNvPr id="0" name=""/>
        <dsp:cNvSpPr/>
      </dsp:nvSpPr>
      <dsp:spPr>
        <a:xfrm>
          <a:off x="6345237" y="3802426"/>
          <a:ext cx="1188144" cy="1188144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AB5FD-CC65-4B29-BFEB-588BA107D7F8}">
      <dsp:nvSpPr>
        <dsp:cNvPr id="0" name=""/>
        <dsp:cNvSpPr/>
      </dsp:nvSpPr>
      <dsp:spPr>
        <a:xfrm>
          <a:off x="6345237" y="3802426"/>
          <a:ext cx="1188144" cy="1188144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B311A6-9C43-4666-9464-893762B1251E}">
      <dsp:nvSpPr>
        <dsp:cNvPr id="0" name=""/>
        <dsp:cNvSpPr/>
      </dsp:nvSpPr>
      <dsp:spPr>
        <a:xfrm>
          <a:off x="5751165" y="4016292"/>
          <a:ext cx="2376289" cy="760412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South Brunswick Food Pantry</a:t>
          </a:r>
        </a:p>
      </dsp:txBody>
      <dsp:txXfrm>
        <a:off x="5751165" y="4016292"/>
        <a:ext cx="2376289" cy="760412"/>
      </dsp:txXfrm>
    </dsp:sp>
    <dsp:sp modelId="{71E414E8-DC03-4490-9EF2-65BB250FA0D8}">
      <dsp:nvSpPr>
        <dsp:cNvPr id="0" name=""/>
        <dsp:cNvSpPr/>
      </dsp:nvSpPr>
      <dsp:spPr>
        <a:xfrm>
          <a:off x="2032272" y="2115261"/>
          <a:ext cx="1188144" cy="1188144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A325EC-7327-4F1D-B1D3-B6C5DA505F7A}">
      <dsp:nvSpPr>
        <dsp:cNvPr id="0" name=""/>
        <dsp:cNvSpPr/>
      </dsp:nvSpPr>
      <dsp:spPr>
        <a:xfrm>
          <a:off x="2032272" y="2115261"/>
          <a:ext cx="1188144" cy="1188144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944939-64CE-4F16-8317-FF104EB29DBF}">
      <dsp:nvSpPr>
        <dsp:cNvPr id="0" name=""/>
        <dsp:cNvSpPr/>
      </dsp:nvSpPr>
      <dsp:spPr>
        <a:xfrm>
          <a:off x="1438200" y="2329127"/>
          <a:ext cx="2376289" cy="760412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Food Bank (NJ Food Bank)</a:t>
          </a:r>
        </a:p>
      </dsp:txBody>
      <dsp:txXfrm>
        <a:off x="1438200" y="2329127"/>
        <a:ext cx="2376289" cy="7604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441DC1-242F-483C-B2F8-F66EEA651299}">
      <dsp:nvSpPr>
        <dsp:cNvPr id="0" name=""/>
        <dsp:cNvSpPr/>
      </dsp:nvSpPr>
      <dsp:spPr>
        <a:xfrm>
          <a:off x="1088" y="456642"/>
          <a:ext cx="2546635" cy="1273317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Meals for Good</a:t>
          </a:r>
        </a:p>
      </dsp:txBody>
      <dsp:txXfrm>
        <a:off x="38382" y="493936"/>
        <a:ext cx="2472047" cy="1198729"/>
      </dsp:txXfrm>
    </dsp:sp>
    <dsp:sp modelId="{00390E73-020E-4AE7-BF46-834763A8A249}">
      <dsp:nvSpPr>
        <dsp:cNvPr id="0" name=""/>
        <dsp:cNvSpPr/>
      </dsp:nvSpPr>
      <dsp:spPr>
        <a:xfrm>
          <a:off x="255751" y="1729960"/>
          <a:ext cx="254663" cy="954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4988"/>
              </a:lnTo>
              <a:lnTo>
                <a:pt x="254663" y="954988"/>
              </a:lnTo>
            </a:path>
          </a:pathLst>
        </a:custGeom>
        <a:noFill/>
        <a:ln w="15875" cap="rnd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2F8704-97DA-4782-8351-86FD868F016A}">
      <dsp:nvSpPr>
        <dsp:cNvPr id="0" name=""/>
        <dsp:cNvSpPr/>
      </dsp:nvSpPr>
      <dsp:spPr>
        <a:xfrm>
          <a:off x="510415" y="2048289"/>
          <a:ext cx="2037308" cy="12733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Using food-banks as a catering option for children in early care and education programs</a:t>
          </a:r>
        </a:p>
      </dsp:txBody>
      <dsp:txXfrm>
        <a:off x="547709" y="2085583"/>
        <a:ext cx="1962720" cy="1198729"/>
      </dsp:txXfrm>
    </dsp:sp>
    <dsp:sp modelId="{8444D46C-26FB-448C-8EDE-BFB7B01DA421}">
      <dsp:nvSpPr>
        <dsp:cNvPr id="0" name=""/>
        <dsp:cNvSpPr/>
      </dsp:nvSpPr>
      <dsp:spPr>
        <a:xfrm>
          <a:off x="3184382" y="456642"/>
          <a:ext cx="2546635" cy="1273317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-245623"/>
            <a:satOff val="-27002"/>
            <a:lumOff val="1814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Altering the Donation/Distribution Algorithm</a:t>
          </a:r>
        </a:p>
      </dsp:txBody>
      <dsp:txXfrm>
        <a:off x="3221676" y="493936"/>
        <a:ext cx="2472047" cy="1198729"/>
      </dsp:txXfrm>
    </dsp:sp>
    <dsp:sp modelId="{DD11BDE8-0E22-414F-B650-13DF98C0CB4E}">
      <dsp:nvSpPr>
        <dsp:cNvPr id="0" name=""/>
        <dsp:cNvSpPr/>
      </dsp:nvSpPr>
      <dsp:spPr>
        <a:xfrm>
          <a:off x="3439045" y="1729960"/>
          <a:ext cx="254663" cy="954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4988"/>
              </a:lnTo>
              <a:lnTo>
                <a:pt x="254663" y="954988"/>
              </a:lnTo>
            </a:path>
          </a:pathLst>
        </a:custGeom>
        <a:noFill/>
        <a:ln w="15875" cap="rnd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06AF3B-6764-4B5B-95B9-614EC6554300}">
      <dsp:nvSpPr>
        <dsp:cNvPr id="0" name=""/>
        <dsp:cNvSpPr/>
      </dsp:nvSpPr>
      <dsp:spPr>
        <a:xfrm>
          <a:off x="3693709" y="2048289"/>
          <a:ext cx="2037308" cy="12733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shade val="80000"/>
              <a:hueOff val="-245623"/>
              <a:satOff val="-27002"/>
              <a:lumOff val="1814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Estimating the availability of donations in the absence of information through a machine-learning algorithm</a:t>
          </a:r>
        </a:p>
      </dsp:txBody>
      <dsp:txXfrm>
        <a:off x="3731003" y="2085583"/>
        <a:ext cx="1962720" cy="1198729"/>
      </dsp:txXfrm>
    </dsp:sp>
    <dsp:sp modelId="{67947443-B604-466A-9B08-04AD2CABC4E0}">
      <dsp:nvSpPr>
        <dsp:cNvPr id="0" name=""/>
        <dsp:cNvSpPr/>
      </dsp:nvSpPr>
      <dsp:spPr>
        <a:xfrm>
          <a:off x="6367676" y="456642"/>
          <a:ext cx="2546635" cy="1273317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-491245"/>
            <a:satOff val="-54004"/>
            <a:lumOff val="36287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Food bank system comparison</a:t>
          </a:r>
        </a:p>
      </dsp:txBody>
      <dsp:txXfrm>
        <a:off x="6404970" y="493936"/>
        <a:ext cx="2472047" cy="1198729"/>
      </dsp:txXfrm>
    </dsp:sp>
    <dsp:sp modelId="{8B3E469D-9BF7-4CFE-9D29-52D1B3CF95E4}">
      <dsp:nvSpPr>
        <dsp:cNvPr id="0" name=""/>
        <dsp:cNvSpPr/>
      </dsp:nvSpPr>
      <dsp:spPr>
        <a:xfrm>
          <a:off x="6622339" y="1729960"/>
          <a:ext cx="254663" cy="954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4988"/>
              </a:lnTo>
              <a:lnTo>
                <a:pt x="254663" y="954988"/>
              </a:lnTo>
            </a:path>
          </a:pathLst>
        </a:custGeom>
        <a:noFill/>
        <a:ln w="15875" cap="rnd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70D031-2000-4E8C-BB2C-99D44D2AD400}">
      <dsp:nvSpPr>
        <dsp:cNvPr id="0" name=""/>
        <dsp:cNvSpPr/>
      </dsp:nvSpPr>
      <dsp:spPr>
        <a:xfrm>
          <a:off x="6877003" y="2048289"/>
          <a:ext cx="2037308" cy="12733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shade val="80000"/>
              <a:hueOff val="-491245"/>
              <a:satOff val="-54004"/>
              <a:lumOff val="3628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Understanding the differences and similarities between the food banks in Korea and USA </a:t>
          </a:r>
        </a:p>
      </dsp:txBody>
      <dsp:txXfrm>
        <a:off x="6914297" y="2085583"/>
        <a:ext cx="1962720" cy="11987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B9821-5AD9-42A9-82E2-62D2184412AD}">
      <dsp:nvSpPr>
        <dsp:cNvPr id="0" name=""/>
        <dsp:cNvSpPr/>
      </dsp:nvSpPr>
      <dsp:spPr>
        <a:xfrm>
          <a:off x="159811" y="104952"/>
          <a:ext cx="7813297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Objective</a:t>
          </a:r>
        </a:p>
      </dsp:txBody>
      <dsp:txXfrm>
        <a:off x="182057" y="127198"/>
        <a:ext cx="7768805" cy="411223"/>
      </dsp:txXfrm>
    </dsp:sp>
    <dsp:sp modelId="{3D99DA58-246D-4A2E-97A1-7BC567E13374}">
      <dsp:nvSpPr>
        <dsp:cNvPr id="0" name=""/>
        <dsp:cNvSpPr/>
      </dsp:nvSpPr>
      <dsp:spPr>
        <a:xfrm>
          <a:off x="0" y="560667"/>
          <a:ext cx="8132921" cy="6882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22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Test the feasibility of implementing a food-bank based catering model to provide more nutritious meals for free compared to meals brought from home (parent-prepared meal)</a:t>
          </a:r>
        </a:p>
      </dsp:txBody>
      <dsp:txXfrm>
        <a:off x="0" y="560667"/>
        <a:ext cx="8132921" cy="688274"/>
      </dsp:txXfrm>
    </dsp:sp>
    <dsp:sp modelId="{5ADB6397-D16F-4A2A-97BB-3DBB6A275739}">
      <dsp:nvSpPr>
        <dsp:cNvPr id="0" name=""/>
        <dsp:cNvSpPr/>
      </dsp:nvSpPr>
      <dsp:spPr>
        <a:xfrm>
          <a:off x="163553" y="1248942"/>
          <a:ext cx="7805814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Process</a:t>
          </a:r>
        </a:p>
      </dsp:txBody>
      <dsp:txXfrm>
        <a:off x="185799" y="1271188"/>
        <a:ext cx="7761322" cy="411223"/>
      </dsp:txXfrm>
    </dsp:sp>
    <dsp:sp modelId="{3D5D7158-3438-4971-A914-CD94B0791F8A}">
      <dsp:nvSpPr>
        <dsp:cNvPr id="0" name=""/>
        <dsp:cNvSpPr/>
      </dsp:nvSpPr>
      <dsp:spPr>
        <a:xfrm>
          <a:off x="0" y="1704657"/>
          <a:ext cx="8132921" cy="1199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22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A Menu Analysis was conducted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Compared the nutrition of the food-bank based meals with the parent-cooked meals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Food Bank Catering to four privately owned Early Care and Education (ECE) programs</a:t>
          </a:r>
        </a:p>
      </dsp:txBody>
      <dsp:txXfrm>
        <a:off x="0" y="1704657"/>
        <a:ext cx="8132921" cy="1199565"/>
      </dsp:txXfrm>
    </dsp:sp>
    <dsp:sp modelId="{56C44475-DE20-4E96-AFE0-BC3DA5C277E8}">
      <dsp:nvSpPr>
        <dsp:cNvPr id="0" name=""/>
        <dsp:cNvSpPr/>
      </dsp:nvSpPr>
      <dsp:spPr>
        <a:xfrm>
          <a:off x="197020" y="2904222"/>
          <a:ext cx="7738880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Result</a:t>
          </a:r>
        </a:p>
      </dsp:txBody>
      <dsp:txXfrm>
        <a:off x="219266" y="2926468"/>
        <a:ext cx="7694388" cy="411223"/>
      </dsp:txXfrm>
    </dsp:sp>
    <dsp:sp modelId="{F886EA51-37D3-44E8-96C5-A1B7A585E742}">
      <dsp:nvSpPr>
        <dsp:cNvPr id="0" name=""/>
        <dsp:cNvSpPr/>
      </dsp:nvSpPr>
      <dsp:spPr>
        <a:xfrm>
          <a:off x="0" y="3359937"/>
          <a:ext cx="8132921" cy="15338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22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Food Bank catering showed daily reductions in: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Calories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Fat/Saturated Fat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Food Bank catering showed increases in sodium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In this pilot version of this idea, it seemed that the Food Bank Catering was better for the children than home-made meals</a:t>
          </a:r>
        </a:p>
      </dsp:txBody>
      <dsp:txXfrm>
        <a:off x="0" y="3359937"/>
        <a:ext cx="8132921" cy="1533870"/>
      </dsp:txXfrm>
    </dsp:sp>
    <dsp:sp modelId="{F11FE816-3842-47CF-A37E-00D3308596DD}">
      <dsp:nvSpPr>
        <dsp:cNvPr id="0" name=""/>
        <dsp:cNvSpPr/>
      </dsp:nvSpPr>
      <dsp:spPr>
        <a:xfrm>
          <a:off x="185877" y="4893807"/>
          <a:ext cx="7761165" cy="4557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Conclusion</a:t>
          </a:r>
        </a:p>
      </dsp:txBody>
      <dsp:txXfrm>
        <a:off x="208123" y="4916053"/>
        <a:ext cx="7716673" cy="411223"/>
      </dsp:txXfrm>
    </dsp:sp>
    <dsp:sp modelId="{61B9D3AE-CADA-4922-9DE7-DAE703502168}">
      <dsp:nvSpPr>
        <dsp:cNvPr id="0" name=""/>
        <dsp:cNvSpPr/>
      </dsp:nvSpPr>
      <dsp:spPr>
        <a:xfrm>
          <a:off x="0" y="5349522"/>
          <a:ext cx="8132921" cy="1258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22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Conclusion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Solution provides a way for food banks to be taken care of by those who are invested in the care of children. 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Donations could increase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Public Schools</a:t>
          </a:r>
        </a:p>
      </dsp:txBody>
      <dsp:txXfrm>
        <a:off x="0" y="5349522"/>
        <a:ext cx="8132921" cy="12585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B9821-5AD9-42A9-82E2-62D2184412AD}">
      <dsp:nvSpPr>
        <dsp:cNvPr id="0" name=""/>
        <dsp:cNvSpPr/>
      </dsp:nvSpPr>
      <dsp:spPr>
        <a:xfrm>
          <a:off x="97127" y="0"/>
          <a:ext cx="7323316" cy="6624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Objective</a:t>
          </a:r>
        </a:p>
      </dsp:txBody>
      <dsp:txXfrm>
        <a:off x="129465" y="32338"/>
        <a:ext cx="7258640" cy="597766"/>
      </dsp:txXfrm>
    </dsp:sp>
    <dsp:sp modelId="{3D99DA58-246D-4A2E-97A1-7BC567E13374}">
      <dsp:nvSpPr>
        <dsp:cNvPr id="0" name=""/>
        <dsp:cNvSpPr/>
      </dsp:nvSpPr>
      <dsp:spPr>
        <a:xfrm>
          <a:off x="0" y="663102"/>
          <a:ext cx="7517571" cy="1230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8683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To estimate the costs and losses for Food Banks caused by supermarkets and other major donators not providing information in regards to what items are available to donate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This can negatively impact inventory management capabilities and cause unnecessary transportation costs</a:t>
          </a:r>
        </a:p>
      </dsp:txBody>
      <dsp:txXfrm>
        <a:off x="0" y="663102"/>
        <a:ext cx="7517571" cy="1230614"/>
      </dsp:txXfrm>
    </dsp:sp>
    <dsp:sp modelId="{5ADB6397-D16F-4A2A-97BB-3DBB6A275739}">
      <dsp:nvSpPr>
        <dsp:cNvPr id="0" name=""/>
        <dsp:cNvSpPr/>
      </dsp:nvSpPr>
      <dsp:spPr>
        <a:xfrm>
          <a:off x="24168" y="1893717"/>
          <a:ext cx="7469233" cy="53548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Process</a:t>
          </a:r>
        </a:p>
      </dsp:txBody>
      <dsp:txXfrm>
        <a:off x="50308" y="1919857"/>
        <a:ext cx="7416953" cy="483207"/>
      </dsp:txXfrm>
    </dsp:sp>
    <dsp:sp modelId="{3D5D7158-3438-4971-A914-CD94B0791F8A}">
      <dsp:nvSpPr>
        <dsp:cNvPr id="0" name=""/>
        <dsp:cNvSpPr/>
      </dsp:nvSpPr>
      <dsp:spPr>
        <a:xfrm>
          <a:off x="0" y="2429205"/>
          <a:ext cx="7517571" cy="990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8683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Using a subset of the historic data provided by the Food Bank of Central &amp; Eastern North Carolina (FBCENC)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Tests four approximation methods to estimate collection amounts and transportation costs</a:t>
          </a:r>
        </a:p>
      </dsp:txBody>
      <dsp:txXfrm>
        <a:off x="0" y="2429205"/>
        <a:ext cx="7517571" cy="990494"/>
      </dsp:txXfrm>
    </dsp:sp>
    <dsp:sp modelId="{56C44475-DE20-4E96-AFE0-BC3DA5C277E8}">
      <dsp:nvSpPr>
        <dsp:cNvPr id="0" name=""/>
        <dsp:cNvSpPr/>
      </dsp:nvSpPr>
      <dsp:spPr>
        <a:xfrm>
          <a:off x="0" y="3419700"/>
          <a:ext cx="7517571" cy="78248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Result</a:t>
          </a:r>
        </a:p>
      </dsp:txBody>
      <dsp:txXfrm>
        <a:off x="38198" y="3457898"/>
        <a:ext cx="7441175" cy="706086"/>
      </dsp:txXfrm>
    </dsp:sp>
    <dsp:sp modelId="{F886EA51-37D3-44E8-96C5-A1B7A585E742}">
      <dsp:nvSpPr>
        <dsp:cNvPr id="0" name=""/>
        <dsp:cNvSpPr/>
      </dsp:nvSpPr>
      <dsp:spPr>
        <a:xfrm>
          <a:off x="0" y="4202182"/>
          <a:ext cx="7517571" cy="960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8683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Suggests that the machine-learning neural network algorithm provides the best approximations for each food type and provide better estimates</a:t>
          </a:r>
        </a:p>
      </dsp:txBody>
      <dsp:txXfrm>
        <a:off x="0" y="4202182"/>
        <a:ext cx="7517571" cy="960480"/>
      </dsp:txXfrm>
    </dsp:sp>
    <dsp:sp modelId="{F11FE816-3842-47CF-A37E-00D3308596DD}">
      <dsp:nvSpPr>
        <dsp:cNvPr id="0" name=""/>
        <dsp:cNvSpPr/>
      </dsp:nvSpPr>
      <dsp:spPr>
        <a:xfrm>
          <a:off x="0" y="5162662"/>
          <a:ext cx="7517571" cy="73419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Conclusion</a:t>
          </a:r>
        </a:p>
      </dsp:txBody>
      <dsp:txXfrm>
        <a:off x="35840" y="5198502"/>
        <a:ext cx="7445891" cy="662516"/>
      </dsp:txXfrm>
    </dsp:sp>
    <dsp:sp modelId="{61B9D3AE-CADA-4922-9DE7-DAE703502168}">
      <dsp:nvSpPr>
        <dsp:cNvPr id="0" name=""/>
        <dsp:cNvSpPr/>
      </dsp:nvSpPr>
      <dsp:spPr>
        <a:xfrm>
          <a:off x="0" y="5896859"/>
          <a:ext cx="7517571" cy="960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8683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Tenable idea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Would work better with a larger focus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Doesn’t discuss distribution explicitly</a:t>
          </a:r>
        </a:p>
      </dsp:txBody>
      <dsp:txXfrm>
        <a:off x="0" y="5896859"/>
        <a:ext cx="7517571" cy="9604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B9821-5AD9-42A9-82E2-62D2184412AD}">
      <dsp:nvSpPr>
        <dsp:cNvPr id="0" name=""/>
        <dsp:cNvSpPr/>
      </dsp:nvSpPr>
      <dsp:spPr>
        <a:xfrm>
          <a:off x="0" y="80416"/>
          <a:ext cx="7613156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Objective and Process</a:t>
          </a:r>
        </a:p>
      </dsp:txBody>
      <dsp:txXfrm>
        <a:off x="22246" y="102662"/>
        <a:ext cx="7568664" cy="411223"/>
      </dsp:txXfrm>
    </dsp:sp>
    <dsp:sp modelId="{3D99DA58-246D-4A2E-97A1-7BC567E13374}">
      <dsp:nvSpPr>
        <dsp:cNvPr id="0" name=""/>
        <dsp:cNvSpPr/>
      </dsp:nvSpPr>
      <dsp:spPr>
        <a:xfrm>
          <a:off x="0" y="536131"/>
          <a:ext cx="7613156" cy="2282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71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To compare and contrast the food bank systems in Korea and the United States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Successfully decide which nation’s program can be implemented in certain cities/states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500" kern="1200" dirty="0"/>
        </a:p>
      </dsp:txBody>
      <dsp:txXfrm>
        <a:off x="0" y="536131"/>
        <a:ext cx="7613156" cy="2282880"/>
      </dsp:txXfrm>
    </dsp:sp>
    <dsp:sp modelId="{56C44475-DE20-4E96-AFE0-BC3DA5C277E8}">
      <dsp:nvSpPr>
        <dsp:cNvPr id="0" name=""/>
        <dsp:cNvSpPr/>
      </dsp:nvSpPr>
      <dsp:spPr>
        <a:xfrm>
          <a:off x="0" y="2052624"/>
          <a:ext cx="7613156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Result</a:t>
          </a:r>
        </a:p>
      </dsp:txBody>
      <dsp:txXfrm>
        <a:off x="22246" y="2074870"/>
        <a:ext cx="7568664" cy="411223"/>
      </dsp:txXfrm>
    </dsp:sp>
    <dsp:sp modelId="{F886EA51-37D3-44E8-96C5-A1B7A585E742}">
      <dsp:nvSpPr>
        <dsp:cNvPr id="0" name=""/>
        <dsp:cNvSpPr/>
      </dsp:nvSpPr>
      <dsp:spPr>
        <a:xfrm>
          <a:off x="0" y="2898844"/>
          <a:ext cx="7613156" cy="19412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71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Korea</a:t>
          </a:r>
          <a:r>
            <a:rPr lang="en-US" sz="1500" kern="1200" baseline="0" dirty="0"/>
            <a:t> imitated the USA model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However: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In the USA, founded on a  community-based  model,  food  banks  with  strong autonomy  actively  cooperate  with  other  actors  in  a diverse  network  mode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Korea  has  a  state-centered  model  under  which  food  banks  have  weak autonomy and interact sparely with other stakeholders in a more standardized mode</a:t>
          </a:r>
        </a:p>
      </dsp:txBody>
      <dsp:txXfrm>
        <a:off x="0" y="2898844"/>
        <a:ext cx="7613156" cy="1941228"/>
      </dsp:txXfrm>
    </dsp:sp>
    <dsp:sp modelId="{F11FE816-3842-47CF-A37E-00D3308596DD}">
      <dsp:nvSpPr>
        <dsp:cNvPr id="0" name=""/>
        <dsp:cNvSpPr/>
      </dsp:nvSpPr>
      <dsp:spPr>
        <a:xfrm>
          <a:off x="0" y="5215955"/>
          <a:ext cx="7613156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Conclusion</a:t>
          </a:r>
        </a:p>
      </dsp:txBody>
      <dsp:txXfrm>
        <a:off x="22246" y="5238201"/>
        <a:ext cx="7568664" cy="411223"/>
      </dsp:txXfrm>
    </dsp:sp>
    <dsp:sp modelId="{61B9D3AE-CADA-4922-9DE7-DAE703502168}">
      <dsp:nvSpPr>
        <dsp:cNvPr id="0" name=""/>
        <dsp:cNvSpPr/>
      </dsp:nvSpPr>
      <dsp:spPr>
        <a:xfrm>
          <a:off x="0" y="5671670"/>
          <a:ext cx="7613156" cy="983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71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Not really a tenable idea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Would work better with a larger focus, since we would be implementing another nation’s model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Doesn’t discuss distribution of any kind explicitly</a:t>
          </a:r>
        </a:p>
      </dsp:txBody>
      <dsp:txXfrm>
        <a:off x="0" y="5671670"/>
        <a:ext cx="7613156" cy="9832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69359D-A98D-4280-8124-3F720AFB2A21}">
      <dsp:nvSpPr>
        <dsp:cNvPr id="0" name=""/>
        <dsp:cNvSpPr/>
      </dsp:nvSpPr>
      <dsp:spPr>
        <a:xfrm>
          <a:off x="266144" y="310305"/>
          <a:ext cx="3895977" cy="810000"/>
        </a:xfrm>
        <a:prstGeom prst="chevron">
          <a:avLst/>
        </a:prstGeom>
        <a:gradFill rotWithShape="1">
          <a:gsLst>
            <a:gs pos="0">
              <a:schemeClr val="accent5">
                <a:tint val="96000"/>
                <a:lumMod val="104000"/>
              </a:schemeClr>
            </a:gs>
            <a:gs pos="100000">
              <a:schemeClr val="accent5"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shade val="9000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Objective:</a:t>
          </a:r>
        </a:p>
      </dsp:txBody>
      <dsp:txXfrm>
        <a:off x="671144" y="310305"/>
        <a:ext cx="3085977" cy="810000"/>
      </dsp:txXfrm>
    </dsp:sp>
    <dsp:sp modelId="{3B3E4F13-F29C-4E6B-8B34-C7FA30551057}">
      <dsp:nvSpPr>
        <dsp:cNvPr id="0" name=""/>
        <dsp:cNvSpPr/>
      </dsp:nvSpPr>
      <dsp:spPr>
        <a:xfrm>
          <a:off x="366528" y="1198431"/>
          <a:ext cx="3116782" cy="4729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Altering the Food Pantry/Food Bank model in Highland Park to become more efficient</a:t>
          </a:r>
        </a:p>
      </dsp:txBody>
      <dsp:txXfrm>
        <a:off x="366528" y="1198431"/>
        <a:ext cx="3116782" cy="4729218"/>
      </dsp:txXfrm>
    </dsp:sp>
    <dsp:sp modelId="{FE51756B-04E1-4FAA-9517-3C6698918129}">
      <dsp:nvSpPr>
        <dsp:cNvPr id="0" name=""/>
        <dsp:cNvSpPr/>
      </dsp:nvSpPr>
      <dsp:spPr>
        <a:xfrm>
          <a:off x="3969888" y="321155"/>
          <a:ext cx="3895977" cy="810000"/>
        </a:xfrm>
        <a:prstGeom prst="chevron">
          <a:avLst/>
        </a:prstGeom>
        <a:gradFill rotWithShape="1">
          <a:gsLst>
            <a:gs pos="0">
              <a:schemeClr val="accent5">
                <a:tint val="96000"/>
                <a:lumMod val="104000"/>
              </a:schemeClr>
            </a:gs>
            <a:gs pos="100000">
              <a:schemeClr val="accent5"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shade val="9000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Procedure</a:t>
          </a:r>
        </a:p>
      </dsp:txBody>
      <dsp:txXfrm>
        <a:off x="4374888" y="321155"/>
        <a:ext cx="3085977" cy="810000"/>
      </dsp:txXfrm>
    </dsp:sp>
    <dsp:sp modelId="{09A7A647-E89B-4F71-A2E2-863BF9670E4A}">
      <dsp:nvSpPr>
        <dsp:cNvPr id="0" name=""/>
        <dsp:cNvSpPr/>
      </dsp:nvSpPr>
      <dsp:spPr>
        <a:xfrm>
          <a:off x="3969864" y="1294754"/>
          <a:ext cx="3797175" cy="47842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6675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500" kern="1200" dirty="0"/>
            <a:t>Start from the Food Bank</a:t>
          </a:r>
        </a:p>
        <a:p>
          <a:pPr marL="228600" lvl="2" indent="-114300" algn="l" defTabSz="66675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500" kern="1200" dirty="0"/>
            <a:t>Implement the MLP-NN model from the previously discussed model</a:t>
          </a:r>
        </a:p>
        <a:p>
          <a:pPr marL="228600" lvl="2" indent="-114300" algn="l" defTabSz="66675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500" kern="1200" dirty="0"/>
            <a:t>This would alter the distribution cycle to a more efficient stream of food to the food bank</a:t>
          </a:r>
        </a:p>
        <a:p>
          <a:pPr marL="114300" lvl="1" indent="-114300" algn="l" defTabSz="66675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500" kern="1200" dirty="0"/>
            <a:t>Food Bank to Food Pantry</a:t>
          </a:r>
        </a:p>
        <a:p>
          <a:pPr marL="228600" lvl="2" indent="-114300" algn="l" defTabSz="66675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500" kern="1200" dirty="0"/>
            <a:t>Create a stochastic Markov decision process to track the food bank’s inventory system</a:t>
          </a:r>
        </a:p>
        <a:p>
          <a:pPr marL="114300" lvl="1" indent="-114300" algn="l" defTabSz="66675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500" kern="1200" dirty="0"/>
            <a:t> Improving the Food Pantry</a:t>
          </a:r>
        </a:p>
        <a:p>
          <a:pPr marL="228600" lvl="2" indent="-114300" algn="l" defTabSz="66675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500" kern="1200" dirty="0"/>
            <a:t>Use the model to create more feasible, useful plans for donations and transportations</a:t>
          </a:r>
        </a:p>
        <a:p>
          <a:pPr marL="228600" lvl="2" indent="-114300" algn="l" defTabSz="66675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500" kern="1200" dirty="0"/>
            <a:t>Optimal allocation for each person/USDA bag</a:t>
          </a:r>
        </a:p>
        <a:p>
          <a:pPr marL="228600" lvl="2" indent="-114300" algn="l" defTabSz="66675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1500" kern="1200" dirty="0"/>
        </a:p>
      </dsp:txBody>
      <dsp:txXfrm>
        <a:off x="3969864" y="1294754"/>
        <a:ext cx="3797175" cy="47842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CE2BD24-C5A3-4321-9977-87361C8D498D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10D9021-FF6F-4899-B93A-6DBF0662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879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48F7DAF-5AB6-4E90-BBAD-16DEDFC411E5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9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21FB7BD-0B75-48F7-A5B9-C16C07E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71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What is Food Insecurity?</a:t>
            </a:r>
          </a:p>
          <a:p>
            <a:r>
              <a:rPr lang="en-US" dirty="0">
                <a:effectLst/>
              </a:rPr>
              <a:t>the state of being without reliable access to a sufficient quantity of affordable, nutritious food.</a:t>
            </a:r>
          </a:p>
          <a:p>
            <a:r>
              <a:rPr lang="en-US" dirty="0">
                <a:effectLst/>
              </a:rPr>
              <a:t>"more than 800 million people live every day with hunger or food insecurity as their constant companion“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Many Nations come together to increase food security within their own countries</a:t>
            </a:r>
          </a:p>
          <a:p>
            <a:endParaRPr lang="en-US" dirty="0"/>
          </a:p>
          <a:p>
            <a:r>
              <a:rPr lang="en-US" dirty="0"/>
              <a:t>Food Waste – freezing bread, sliced fruit, or meat</a:t>
            </a:r>
          </a:p>
          <a:p>
            <a:endParaRPr lang="en-US" dirty="0"/>
          </a:p>
          <a:p>
            <a:r>
              <a:rPr lang="en-US" dirty="0"/>
              <a:t>Raise Low Water Productivity - raising irrigation efficiency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FB7BD-0B75-48F7-A5B9-C16C07EDBC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936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FB7BD-0B75-48F7-A5B9-C16C07EDBC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05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FB7BD-0B75-48F7-A5B9-C16C07EDBC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329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FB7BD-0B75-48F7-A5B9-C16C07EDBC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47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FB7BD-0B75-48F7-A5B9-C16C07EDBC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8886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b="1" dirty="0"/>
              <a:t>However:</a:t>
            </a:r>
          </a:p>
          <a:p>
            <a:pPr lvl="1"/>
            <a:r>
              <a:rPr lang="en-US" dirty="0"/>
              <a:t>The food bank would need to be heavily sponsored for this</a:t>
            </a:r>
          </a:p>
          <a:p>
            <a:pPr lvl="1"/>
            <a:r>
              <a:rPr lang="en-US" dirty="0"/>
              <a:t>It would require a significant portion of food bank food items being sequestered specifically for children rather than those in need</a:t>
            </a:r>
          </a:p>
          <a:p>
            <a:pPr lvl="1"/>
            <a:r>
              <a:rPr lang="en-US" dirty="0"/>
              <a:t>With inflation for the prices of food, it would already be further difficult for food banks to store donations and food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FB7BD-0B75-48F7-A5B9-C16C07EDBC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67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FB7BD-0B75-48F7-A5B9-C16C07EDBC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059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FB7BD-0B75-48F7-A5B9-C16C07EDBC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761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FB7BD-0B75-48F7-A5B9-C16C07EDBC9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90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345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40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5420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705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99289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69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346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76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045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955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662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94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079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682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64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07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B04EF-4DFB-4A1C-B5FC-4EBC0D2BDD0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9BF68E7-66CD-4B2D-A7A3-FC89CF140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3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Amending the Food Distribution in Highland Park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7869" y="5027916"/>
            <a:ext cx="4838636" cy="686719"/>
          </a:xfrm>
        </p:spPr>
        <p:txBody>
          <a:bodyPr>
            <a:normAutofit/>
          </a:bodyPr>
          <a:lstStyle/>
          <a:p>
            <a:r>
              <a:rPr lang="en-US" sz="2000" b="1" dirty="0"/>
              <a:t>Presented By: Avantika Yellapantula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4CCAA5-9343-4280-A1FC-F553CE1D9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077" y="218593"/>
            <a:ext cx="3105615" cy="294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856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56" y="305705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Current or Proposed Models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73E84AA-0FB3-4918-8702-F0D9CE5F74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3449893"/>
              </p:ext>
            </p:extLst>
          </p:nvPr>
        </p:nvGraphicFramePr>
        <p:xfrm>
          <a:off x="2198920" y="1539875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62424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065F8A9-9499-4A44-BDAD-F706130FD82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132C2D-AFE4-478D-A86B-81059C205E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FD52-DD96-4666-8D77-C636870FD09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5">
            <a:extLst>
              <a:ext uri="{FF2B5EF4-FFF2-40B4-BE49-F238E27FC236}">
                <a16:creationId xmlns:a16="http://schemas.microsoft.com/office/drawing/2014/main" id="{1941746C-2C12-4564-8342-A3055D8361A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F0803D-FD14-40F6-9729-2533EFEA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0968" y="157999"/>
            <a:ext cx="3931032" cy="30293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Meals for Good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A812397-3F40-4651-AA06-9909769702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0308551"/>
              </p:ext>
            </p:extLst>
          </p:nvPr>
        </p:nvGraphicFramePr>
        <p:xfrm>
          <a:off x="-7381" y="0"/>
          <a:ext cx="8132921" cy="6713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1DC34A4-5EAB-4A55-801B-B580768A26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29150" y="2693433"/>
            <a:ext cx="4059080" cy="361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455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065F8A9-9499-4A44-BDAD-F706130FD82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132C2D-AFE4-478D-A86B-81059C205E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FD52-DD96-4666-8D77-C636870FD09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5">
            <a:extLst>
              <a:ext uri="{FF2B5EF4-FFF2-40B4-BE49-F238E27FC236}">
                <a16:creationId xmlns:a16="http://schemas.microsoft.com/office/drawing/2014/main" id="{1941746C-2C12-4564-8342-A3055D8361A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F0803D-FD14-40F6-9729-2533EFEA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0968" y="157999"/>
            <a:ext cx="3931032" cy="3029344"/>
          </a:xfrm>
        </p:spPr>
        <p:txBody>
          <a:bodyPr>
            <a:normAutofit/>
          </a:bodyPr>
          <a:lstStyle/>
          <a:p>
            <a:pPr lvl="0"/>
            <a:r>
              <a:rPr lang="en-US" sz="2800" b="1" dirty="0">
                <a:solidFill>
                  <a:schemeClr val="bg1"/>
                </a:solidFill>
              </a:rPr>
              <a:t>Altering the Donation/Distribution Algorithm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A812397-3F40-4651-AA06-9909769702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9952489"/>
              </p:ext>
            </p:extLst>
          </p:nvPr>
        </p:nvGraphicFramePr>
        <p:xfrm>
          <a:off x="389700" y="152369"/>
          <a:ext cx="7517571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4558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065F8A9-9499-4A44-BDAD-F706130FD82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132C2D-AFE4-478D-A86B-81059C205E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FD52-DD96-4666-8D77-C636870FD09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5">
            <a:extLst>
              <a:ext uri="{FF2B5EF4-FFF2-40B4-BE49-F238E27FC236}">
                <a16:creationId xmlns:a16="http://schemas.microsoft.com/office/drawing/2014/main" id="{1941746C-2C12-4564-8342-A3055D8361A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F0803D-FD14-40F6-9729-2533EFEA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0968" y="157999"/>
            <a:ext cx="3931032" cy="30293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Food bank system comparison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A812397-3F40-4651-AA06-9909769702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7654005"/>
              </p:ext>
            </p:extLst>
          </p:nvPr>
        </p:nvGraphicFramePr>
        <p:xfrm>
          <a:off x="382268" y="0"/>
          <a:ext cx="7613156" cy="6735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5325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065F8A9-9499-4A44-BDAD-F706130FD82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132C2D-AFE4-478D-A86B-81059C205E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FD52-DD96-4666-8D77-C636870FD09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941746C-2C12-4564-8342-A3055D8361A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8C965-57AF-4C97-8F15-88E09CEC8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81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Plan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FD6B454-FE44-4DA5-8E83-96E6DBFED1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5654336"/>
              </p:ext>
            </p:extLst>
          </p:nvPr>
        </p:nvGraphicFramePr>
        <p:xfrm>
          <a:off x="89210" y="1"/>
          <a:ext cx="7923498" cy="6634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6963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1C668-5EC0-45D9-8B3F-7C44881D7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7" y="577306"/>
            <a:ext cx="3752726" cy="784712"/>
          </a:xfrm>
        </p:spPr>
        <p:txBody>
          <a:bodyPr/>
          <a:lstStyle/>
          <a:p>
            <a:r>
              <a:rPr lang="en-US" dirty="0"/>
              <a:t>Budget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772F63B-6790-404A-8C98-428EC78516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973630"/>
              </p:ext>
            </p:extLst>
          </p:nvPr>
        </p:nvGraphicFramePr>
        <p:xfrm>
          <a:off x="1640157" y="1183599"/>
          <a:ext cx="5477614" cy="333631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108488">
                  <a:extLst>
                    <a:ext uri="{9D8B030D-6E8A-4147-A177-3AD203B41FA5}">
                      <a16:colId xmlns:a16="http://schemas.microsoft.com/office/drawing/2014/main" val="2070035194"/>
                    </a:ext>
                  </a:extLst>
                </a:gridCol>
                <a:gridCol w="2369126">
                  <a:extLst>
                    <a:ext uri="{9D8B030D-6E8A-4147-A177-3AD203B41FA5}">
                      <a16:colId xmlns:a16="http://schemas.microsoft.com/office/drawing/2014/main" val="1870863965"/>
                    </a:ext>
                  </a:extLst>
                </a:gridCol>
              </a:tblGrid>
              <a:tr h="315159">
                <a:tc>
                  <a:txBody>
                    <a:bodyPr/>
                    <a:lstStyle/>
                    <a:p>
                      <a:r>
                        <a:rPr lang="en-US" sz="1600" dirty="0"/>
                        <a:t>Research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390059"/>
                  </a:ext>
                </a:extLst>
              </a:tr>
              <a:tr h="1690396">
                <a:tc>
                  <a:txBody>
                    <a:bodyPr/>
                    <a:lstStyle/>
                    <a:p>
                      <a:r>
                        <a:rPr lang="en-US" sz="1600" dirty="0"/>
                        <a:t>Researchers within the university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600" dirty="0"/>
                        <a:t>Graduate Students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/>
                        <a:t>3 </a:t>
                      </a:r>
                      <a:r>
                        <a:rPr lang="en-US" sz="1600" dirty="0"/>
                        <a:t>members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$20 per hour</a:t>
                      </a:r>
                    </a:p>
                    <a:p>
                      <a:r>
                        <a:rPr lang="en-US" sz="1600" dirty="0"/>
                        <a:t>12</a:t>
                      </a:r>
                      <a:r>
                        <a:rPr lang="en-US" sz="1600" baseline="0" dirty="0"/>
                        <a:t> weeks</a:t>
                      </a:r>
                    </a:p>
                    <a:p>
                      <a:r>
                        <a:rPr lang="en-US" sz="1600" baseline="0" dirty="0"/>
                        <a:t>10 hours per week</a:t>
                      </a:r>
                    </a:p>
                    <a:p>
                      <a:r>
                        <a:rPr lang="en-US" sz="1600" baseline="0" dirty="0"/>
                        <a:t>= $20x10x12 = $2400</a:t>
                      </a:r>
                    </a:p>
                    <a:p>
                      <a:endParaRPr lang="en-US" sz="1600" baseline="0" dirty="0"/>
                    </a:p>
                    <a:p>
                      <a:r>
                        <a:rPr lang="en-US" sz="1600" dirty="0"/>
                        <a:t>= $7200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280726"/>
                  </a:ext>
                </a:extLst>
              </a:tr>
              <a:tr h="1231984">
                <a:tc>
                  <a:txBody>
                    <a:bodyPr/>
                    <a:lstStyle/>
                    <a:p>
                      <a:r>
                        <a:rPr lang="en-US" sz="1600" dirty="0"/>
                        <a:t>Team Coordinator &amp; Liaison</a:t>
                      </a:r>
                      <a:r>
                        <a:rPr lang="en-US" sz="1600" baseline="0" dirty="0"/>
                        <a:t> between Research and Food Bank</a:t>
                      </a:r>
                    </a:p>
                    <a:p>
                      <a:endParaRPr lang="en-US" sz="1600" baseline="0" dirty="0"/>
                    </a:p>
                    <a:p>
                      <a:r>
                        <a:rPr lang="en-US" sz="1600" baseline="0" dirty="0"/>
                        <a:t>- 1 member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$25 per hour</a:t>
                      </a:r>
                    </a:p>
                    <a:p>
                      <a:r>
                        <a:rPr lang="en-US" sz="1600" dirty="0"/>
                        <a:t>12 weeks</a:t>
                      </a:r>
                    </a:p>
                    <a:p>
                      <a:r>
                        <a:rPr lang="en-US" sz="1600" dirty="0"/>
                        <a:t>12 hours per week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= $3600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064246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798551"/>
              </p:ext>
            </p:extLst>
          </p:nvPr>
        </p:nvGraphicFramePr>
        <p:xfrm>
          <a:off x="1640157" y="4519915"/>
          <a:ext cx="5477614" cy="143483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118879">
                  <a:extLst>
                    <a:ext uri="{9D8B030D-6E8A-4147-A177-3AD203B41FA5}">
                      <a16:colId xmlns:a16="http://schemas.microsoft.com/office/drawing/2014/main" val="3611144191"/>
                    </a:ext>
                  </a:extLst>
                </a:gridCol>
                <a:gridCol w="2358735">
                  <a:extLst>
                    <a:ext uri="{9D8B030D-6E8A-4147-A177-3AD203B41FA5}">
                      <a16:colId xmlns:a16="http://schemas.microsoft.com/office/drawing/2014/main" val="180210380"/>
                    </a:ext>
                  </a:extLst>
                </a:gridCol>
              </a:tblGrid>
              <a:tr h="338949">
                <a:tc>
                  <a:txBody>
                    <a:bodyPr/>
                    <a:lstStyle/>
                    <a:p>
                      <a:r>
                        <a:rPr lang="en-US" sz="1600" dirty="0"/>
                        <a:t>Equipment and Supplies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879896"/>
                  </a:ext>
                </a:extLst>
              </a:tr>
              <a:tr h="343698">
                <a:tc>
                  <a:txBody>
                    <a:bodyPr/>
                    <a:lstStyle/>
                    <a:p>
                      <a:r>
                        <a:rPr lang="en-US" sz="1600" dirty="0"/>
                        <a:t>Computer Equipment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$2,000 per individual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880299"/>
                  </a:ext>
                </a:extLst>
              </a:tr>
              <a:tr h="752189">
                <a:tc>
                  <a:txBody>
                    <a:bodyPr/>
                    <a:lstStyle/>
                    <a:p>
                      <a:r>
                        <a:rPr lang="en-US" sz="1600" dirty="0"/>
                        <a:t>Checkout Barcode</a:t>
                      </a:r>
                      <a:r>
                        <a:rPr lang="en-US" sz="1600" baseline="0" dirty="0"/>
                        <a:t> Scanners (5)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$400 per scanner</a:t>
                      </a:r>
                    </a:p>
                    <a:p>
                      <a:r>
                        <a:rPr lang="en-US" sz="1600" dirty="0"/>
                        <a:t>= $2000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179561"/>
                  </a:ext>
                </a:extLst>
              </a:tr>
            </a:tbl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9387315"/>
              </p:ext>
            </p:extLst>
          </p:nvPr>
        </p:nvGraphicFramePr>
        <p:xfrm>
          <a:off x="7117771" y="1954057"/>
          <a:ext cx="5074229" cy="32832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485172"/>
              </p:ext>
            </p:extLst>
          </p:nvPr>
        </p:nvGraphicFramePr>
        <p:xfrm>
          <a:off x="1640157" y="5769331"/>
          <a:ext cx="5477614" cy="3708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121414">
                  <a:extLst>
                    <a:ext uri="{9D8B030D-6E8A-4147-A177-3AD203B41FA5}">
                      <a16:colId xmlns:a16="http://schemas.microsoft.com/office/drawing/2014/main" val="3783563358"/>
                    </a:ext>
                  </a:extLst>
                </a:gridCol>
                <a:gridCol w="2356200">
                  <a:extLst>
                    <a:ext uri="{9D8B030D-6E8A-4147-A177-3AD203B41FA5}">
                      <a16:colId xmlns:a16="http://schemas.microsoft.com/office/drawing/2014/main" val="1277352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$12,800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9218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8517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1482" y="1438149"/>
            <a:ext cx="8911687" cy="1280890"/>
          </a:xfrm>
        </p:spPr>
        <p:txBody>
          <a:bodyPr>
            <a:noAutofit/>
          </a:bodyPr>
          <a:lstStyle/>
          <a:p>
            <a:pPr algn="ctr"/>
            <a:r>
              <a:rPr lang="en-US" sz="4400" b="1" dirty="0"/>
              <a:t>Thank You!</a:t>
            </a:r>
            <a:br>
              <a:rPr lang="en-US" sz="4400" b="1" dirty="0"/>
            </a:br>
            <a:r>
              <a:rPr lang="en-US" sz="4400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418379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 Special Welcome To: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/>
              <a:t>Kim Patton, </a:t>
            </a:r>
            <a:r>
              <a:rPr lang="en-US" sz="2600" b="1" dirty="0"/>
              <a:t>Director of Foundation Center, New York</a:t>
            </a:r>
          </a:p>
        </p:txBody>
      </p:sp>
    </p:spTree>
    <p:extLst>
      <p:ext uri="{BB962C8B-B14F-4D97-AF65-F5344CB8AC3E}">
        <p14:creationId xmlns:p14="http://schemas.microsoft.com/office/powerpoint/2010/main" val="3344963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7105" y="109760"/>
            <a:ext cx="8911687" cy="128089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937260"/>
            <a:ext cx="8915400" cy="4973962"/>
          </a:xfrm>
        </p:spPr>
        <p:txBody>
          <a:bodyPr>
            <a:normAutofit/>
          </a:bodyPr>
          <a:lstStyle/>
          <a:p>
            <a:r>
              <a:rPr lang="en-US" sz="2400" dirty="0"/>
              <a:t>Setting</a:t>
            </a:r>
          </a:p>
          <a:p>
            <a:r>
              <a:rPr lang="en-US" sz="2400" dirty="0"/>
              <a:t>The Problem</a:t>
            </a:r>
          </a:p>
          <a:p>
            <a:pPr lvl="1"/>
            <a:r>
              <a:rPr lang="en-US" sz="2000" dirty="0"/>
              <a:t>Effects of a poor model</a:t>
            </a:r>
          </a:p>
          <a:p>
            <a:pPr lvl="1"/>
            <a:r>
              <a:rPr lang="en-US" sz="2000" dirty="0"/>
              <a:t>Why it important to act now</a:t>
            </a:r>
          </a:p>
          <a:p>
            <a:r>
              <a:rPr lang="en-US" sz="2400" dirty="0"/>
              <a:t>Current/Pilot Models</a:t>
            </a:r>
          </a:p>
          <a:p>
            <a:r>
              <a:rPr lang="en-US" sz="2400" dirty="0"/>
              <a:t>Proposed Models</a:t>
            </a:r>
          </a:p>
          <a:p>
            <a:r>
              <a:rPr lang="en-US" sz="2400" dirty="0"/>
              <a:t>Plan</a:t>
            </a:r>
          </a:p>
          <a:p>
            <a:r>
              <a:rPr lang="en-US" sz="2400" dirty="0"/>
              <a:t>Budget</a:t>
            </a:r>
          </a:p>
        </p:txBody>
      </p:sp>
    </p:spTree>
    <p:extLst>
      <p:ext uri="{BB962C8B-B14F-4D97-AF65-F5344CB8AC3E}">
        <p14:creationId xmlns:p14="http://schemas.microsoft.com/office/powerpoint/2010/main" val="3245179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227" y="553153"/>
            <a:ext cx="5147262" cy="823990"/>
          </a:xfrm>
        </p:spPr>
        <p:txBody>
          <a:bodyPr>
            <a:normAutofit/>
          </a:bodyPr>
          <a:lstStyle/>
          <a:p>
            <a:r>
              <a:rPr lang="en-US" dirty="0"/>
              <a:t>Setting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857500" y="1905000"/>
            <a:ext cx="2238202" cy="36213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 Insecurity</a:t>
            </a:r>
          </a:p>
        </p:txBody>
      </p:sp>
      <p:cxnSp>
        <p:nvCxnSpPr>
          <p:cNvPr id="9" name="Elbow Connector 8"/>
          <p:cNvCxnSpPr>
            <a:stCxn id="7" idx="2"/>
          </p:cNvCxnSpPr>
          <p:nvPr/>
        </p:nvCxnSpPr>
        <p:spPr>
          <a:xfrm rot="16200000" flipH="1">
            <a:off x="5002101" y="1241632"/>
            <a:ext cx="521788" cy="2572788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6560820" y="2726575"/>
            <a:ext cx="2358736" cy="459314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 Banks/Pantry</a:t>
            </a:r>
          </a:p>
        </p:txBody>
      </p:sp>
      <p:cxnSp>
        <p:nvCxnSpPr>
          <p:cNvPr id="12" name="Straight Arrow Connector 11"/>
          <p:cNvCxnSpPr>
            <a:cxnSpLocks/>
            <a:stCxn id="10" idx="2"/>
            <a:endCxn id="13" idx="0"/>
          </p:cNvCxnSpPr>
          <p:nvPr/>
        </p:nvCxnSpPr>
        <p:spPr>
          <a:xfrm flipH="1">
            <a:off x="7740187" y="3185889"/>
            <a:ext cx="1" cy="1259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500032" y="4445600"/>
            <a:ext cx="2480310" cy="413558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Unbalanced Meals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4070" y="5180364"/>
            <a:ext cx="2292234" cy="503376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Nutrition-related Health risks</a:t>
            </a:r>
          </a:p>
        </p:txBody>
      </p:sp>
      <p:cxnSp>
        <p:nvCxnSpPr>
          <p:cNvPr id="39" name="Elbow Connector 38"/>
          <p:cNvCxnSpPr>
            <a:stCxn id="7" idx="2"/>
          </p:cNvCxnSpPr>
          <p:nvPr/>
        </p:nvCxnSpPr>
        <p:spPr>
          <a:xfrm rot="5400000">
            <a:off x="2918207" y="2765460"/>
            <a:ext cx="1556722" cy="56006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ounded Rectangle 42"/>
          <p:cNvSpPr/>
          <p:nvPr/>
        </p:nvSpPr>
        <p:spPr>
          <a:xfrm>
            <a:off x="2147802" y="3823856"/>
            <a:ext cx="2873085" cy="56107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Reduce Food Waste</a:t>
            </a:r>
          </a:p>
          <a:p>
            <a:pPr algn="ctr"/>
            <a:endParaRPr lang="en-US" dirty="0"/>
          </a:p>
        </p:txBody>
      </p:sp>
      <p:cxnSp>
        <p:nvCxnSpPr>
          <p:cNvPr id="62" name="Elbow Connector 61"/>
          <p:cNvCxnSpPr>
            <a:stCxn id="7" idx="1"/>
          </p:cNvCxnSpPr>
          <p:nvPr/>
        </p:nvCxnSpPr>
        <p:spPr>
          <a:xfrm rot="10800000" flipV="1">
            <a:off x="1986742" y="2086066"/>
            <a:ext cx="870758" cy="305951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Rounded Rectangle 64"/>
          <p:cNvSpPr/>
          <p:nvPr/>
        </p:nvSpPr>
        <p:spPr>
          <a:xfrm>
            <a:off x="1535431" y="5145578"/>
            <a:ext cx="2873085" cy="56107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Raise Low Water Productivity</a:t>
            </a:r>
          </a:p>
        </p:txBody>
      </p:sp>
      <p:cxnSp>
        <p:nvCxnSpPr>
          <p:cNvPr id="69" name="Elbow Connector 68"/>
          <p:cNvCxnSpPr>
            <a:cxnSpLocks/>
            <a:stCxn id="20" idx="2"/>
            <a:endCxn id="7" idx="0"/>
          </p:cNvCxnSpPr>
          <p:nvPr/>
        </p:nvCxnSpPr>
        <p:spPr>
          <a:xfrm rot="5400000" flipH="1">
            <a:off x="3969024" y="1912577"/>
            <a:ext cx="3778740" cy="3763586"/>
          </a:xfrm>
          <a:prstGeom prst="bentConnector5">
            <a:avLst>
              <a:gd name="adj1" fmla="val -6050"/>
              <a:gd name="adj2" fmla="val -114793"/>
              <a:gd name="adj3" fmla="val 1060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9">
            <a:extLst>
              <a:ext uri="{FF2B5EF4-FFF2-40B4-BE49-F238E27FC236}">
                <a16:creationId xmlns:a16="http://schemas.microsoft.com/office/drawing/2014/main" id="{0542E30A-7ECA-4F01-BBD8-7B9233949212}"/>
              </a:ext>
            </a:extLst>
          </p:cNvPr>
          <p:cNvSpPr/>
          <p:nvPr/>
        </p:nvSpPr>
        <p:spPr>
          <a:xfrm>
            <a:off x="9410219" y="4351867"/>
            <a:ext cx="2372810" cy="828498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Lack of balanced food distribution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3DB2EF97-5812-478D-91F4-B12970067B59}"/>
              </a:ext>
            </a:extLst>
          </p:cNvPr>
          <p:cNvCxnSpPr>
            <a:stCxn id="10" idx="3"/>
            <a:endCxn id="19" idx="0"/>
          </p:cNvCxnSpPr>
          <p:nvPr/>
        </p:nvCxnSpPr>
        <p:spPr>
          <a:xfrm>
            <a:off x="8919556" y="2956232"/>
            <a:ext cx="1677068" cy="13956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D0CCD9-22B3-4C9F-80FC-EF3931DBEC96}"/>
              </a:ext>
            </a:extLst>
          </p:cNvPr>
          <p:cNvCxnSpPr>
            <a:cxnSpLocks/>
            <a:stCxn id="13" idx="2"/>
            <a:endCxn id="20" idx="0"/>
          </p:cNvCxnSpPr>
          <p:nvPr/>
        </p:nvCxnSpPr>
        <p:spPr>
          <a:xfrm>
            <a:off x="7740187" y="4859158"/>
            <a:ext cx="0" cy="321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3"/>
          <p:cNvCxnSpPr>
            <a:stCxn id="19" idx="2"/>
            <a:endCxn id="7" idx="3"/>
          </p:cNvCxnSpPr>
          <p:nvPr/>
        </p:nvCxnSpPr>
        <p:spPr>
          <a:xfrm rot="5400000" flipH="1">
            <a:off x="6299013" y="882755"/>
            <a:ext cx="3094299" cy="5500922"/>
          </a:xfrm>
          <a:prstGeom prst="bentConnector4">
            <a:avLst>
              <a:gd name="adj1" fmla="val -7388"/>
              <a:gd name="adj2" fmla="val -240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361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20" grpId="0" animBg="1"/>
      <p:bldP spid="43" grpId="0" animBg="1"/>
      <p:bldP spid="65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B573-57D4-41D2-A444-870AD5E6F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306333"/>
            <a:ext cx="8911687" cy="1280890"/>
          </a:xfrm>
        </p:spPr>
        <p:txBody>
          <a:bodyPr/>
          <a:lstStyle/>
          <a:p>
            <a:r>
              <a:rPr lang="en-US" dirty="0"/>
              <a:t>Food Banks and Food Pantries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42D8A14-ECA5-4B4A-8115-FF84A5EA35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234609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7305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474" y="535976"/>
            <a:ext cx="7432425" cy="863166"/>
          </a:xfrm>
        </p:spPr>
        <p:txBody>
          <a:bodyPr/>
          <a:lstStyle/>
          <a:p>
            <a:r>
              <a:rPr lang="en-US" dirty="0"/>
              <a:t>The Problem in Highland Park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11" y="1869193"/>
            <a:ext cx="5452945" cy="49776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019" y="1310197"/>
            <a:ext cx="5980770" cy="49776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E2A0A2-9A2E-4366-A05A-1AB80218383B}"/>
              </a:ext>
            </a:extLst>
          </p:cNvPr>
          <p:cNvSpPr txBox="1"/>
          <p:nvPr/>
        </p:nvSpPr>
        <p:spPr>
          <a:xfrm>
            <a:off x="6122019" y="6287853"/>
            <a:ext cx="585439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/>
              <a:t>Figure 2</a:t>
            </a:r>
            <a:r>
              <a:rPr lang="en-US" sz="1050" dirty="0"/>
              <a:t>. Shows the emptier cupboard of donations in the Highland Park Food Pantry. Retrieved from http://www.hpboro.com/index.aspx?NID=539</a:t>
            </a:r>
          </a:p>
        </p:txBody>
      </p:sp>
    </p:spTree>
    <p:extLst>
      <p:ext uri="{BB962C8B-B14F-4D97-AF65-F5344CB8AC3E}">
        <p14:creationId xmlns:p14="http://schemas.microsoft.com/office/powerpoint/2010/main" val="1103430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0F3283-ECAF-48C3-B6AA-C82575A3E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61" y="99548"/>
            <a:ext cx="6069136" cy="61776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544195-14E0-435B-A1A5-07FE8A6BCAF2}"/>
              </a:ext>
            </a:extLst>
          </p:cNvPr>
          <p:cNvSpPr txBox="1"/>
          <p:nvPr/>
        </p:nvSpPr>
        <p:spPr>
          <a:xfrm>
            <a:off x="1294191" y="6342954"/>
            <a:ext cx="57611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/>
              <a:t>Figure 4</a:t>
            </a:r>
            <a:r>
              <a:rPr lang="en-US" sz="1050" dirty="0"/>
              <a:t>. Shows the lack of donations received by food banks/pantries. Retrieved from https://www.sciencedirect.com/science/article/pii/S0038012116300453?via%3Dihub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1410A6-C974-4925-A9D1-44EDE6A2E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4538" y="99548"/>
            <a:ext cx="5357461" cy="61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03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47347D-9C04-4FE4-A833-C5429BDB6B60}"/>
              </a:ext>
            </a:extLst>
          </p:cNvPr>
          <p:cNvSpPr/>
          <p:nvPr/>
        </p:nvSpPr>
        <p:spPr>
          <a:xfrm>
            <a:off x="930921" y="1258977"/>
            <a:ext cx="5550089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Depends on the uses of a food pantry and the management style/model implemented there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Senior Lecturer in Birmingham City University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Noted that food pantries often have customers that are long-term users of food pantries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Food Pantries often give more processed food, than fresh produce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Children would become deficient in fiber, calcium, iron, variety of vitamins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The pantry ends up as more of an inconvenience than it is part of a solution.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E0C87-1433-43DF-90BC-C19D5C2DCC1A}"/>
              </a:ext>
            </a:extLst>
          </p:cNvPr>
          <p:cNvSpPr/>
          <p:nvPr/>
        </p:nvSpPr>
        <p:spPr>
          <a:xfrm>
            <a:off x="1604690" y="612646"/>
            <a:ext cx="54264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Effects of a poor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C7973D-DBDA-4DAF-8A13-77D5DEA26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4779" y="657225"/>
            <a:ext cx="5029200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391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0328" y="491907"/>
            <a:ext cx="3668617" cy="653847"/>
          </a:xfrm>
        </p:spPr>
        <p:txBody>
          <a:bodyPr/>
          <a:lstStyle/>
          <a:p>
            <a:r>
              <a:rPr lang="en-US" dirty="0"/>
              <a:t>Why Act Now?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72482" y="1684769"/>
            <a:ext cx="9506709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Current Economic Climate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Difficult for some to manage financial obligations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Gaps between donations are getting longer and donations are becoming fewer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Long-term effects start the vicious cycle again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Donations by everyday folk are often random and not in any particularly proper measurement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Causes model for food distribution to weaken</a:t>
            </a:r>
          </a:p>
        </p:txBody>
      </p:sp>
    </p:spTree>
    <p:extLst>
      <p:ext uri="{BB962C8B-B14F-4D97-AF65-F5344CB8AC3E}">
        <p14:creationId xmlns:p14="http://schemas.microsoft.com/office/powerpoint/2010/main" val="299654358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2387</TotalTime>
  <Words>1057</Words>
  <Application>Microsoft Office PowerPoint</Application>
  <PresentationFormat>Widescreen</PresentationFormat>
  <Paragraphs>161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Gothic</vt:lpstr>
      <vt:lpstr>Wingdings</vt:lpstr>
      <vt:lpstr>Wingdings 3</vt:lpstr>
      <vt:lpstr>Wisp</vt:lpstr>
      <vt:lpstr>Amending the Food Distribution in Highland Park</vt:lpstr>
      <vt:lpstr>A Special Welcome To:</vt:lpstr>
      <vt:lpstr>Agenda</vt:lpstr>
      <vt:lpstr>Setting</vt:lpstr>
      <vt:lpstr>Food Banks and Food Pantries</vt:lpstr>
      <vt:lpstr>The Problem in Highland Park</vt:lpstr>
      <vt:lpstr>PowerPoint Presentation</vt:lpstr>
      <vt:lpstr>PowerPoint Presentation</vt:lpstr>
      <vt:lpstr>Why Act Now?</vt:lpstr>
      <vt:lpstr>Current or Proposed Models</vt:lpstr>
      <vt:lpstr>Meals for Good</vt:lpstr>
      <vt:lpstr>Altering the Donation/Distribution Algorithm</vt:lpstr>
      <vt:lpstr>Food bank system comparison</vt:lpstr>
      <vt:lpstr>Plan</vt:lpstr>
      <vt:lpstr>Budget</vt:lpstr>
      <vt:lpstr>Thank You! Questions?</vt:lpstr>
    </vt:vector>
  </TitlesOfParts>
  <Company>Rutgers University Libraries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Amending the Food Distribution in Highland Park</dc:title>
  <dc:creator>Windows User</dc:creator>
  <cp:lastModifiedBy>Nomi Marks</cp:lastModifiedBy>
  <cp:revision>75</cp:revision>
  <cp:lastPrinted>2018-04-04T00:00:14Z</cp:lastPrinted>
  <dcterms:created xsi:type="dcterms:W3CDTF">2018-04-02T19:44:31Z</dcterms:created>
  <dcterms:modified xsi:type="dcterms:W3CDTF">2018-04-04T15:13:34Z</dcterms:modified>
</cp:coreProperties>
</file>

<file path=docProps/thumbnail.jpeg>
</file>